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4690F3A-1C91-406C-AC0A-9387E69C3B22}" type="doc">
      <dgm:prSet loTypeId="urn:microsoft.com/office/officeart/2005/8/layout/hList3" loCatId="list" qsTypeId="urn:microsoft.com/office/officeart/2005/8/quickstyle/3d1" qsCatId="3D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DE8DC453-333B-4773-B1F5-4A9E2DF180FA}">
      <dgm:prSet phldrT="[Text]"/>
      <dgm:spPr/>
      <dgm:t>
        <a:bodyPr anchor="t"/>
        <a:lstStyle/>
        <a:p>
          <a:r>
            <a:rPr lang="en-US" dirty="0" smtClean="0">
              <a:solidFill>
                <a:schemeClr val="tx1"/>
              </a:solidFill>
            </a:rPr>
            <a:t>	The </a:t>
          </a:r>
          <a:r>
            <a:rPr lang="en-US" dirty="0" smtClean="0">
              <a:solidFill>
                <a:schemeClr val="tx1"/>
              </a:solidFill>
            </a:rPr>
            <a:t>Selling Process</a:t>
          </a:r>
          <a:endParaRPr lang="en-US" dirty="0">
            <a:solidFill>
              <a:schemeClr val="tx1"/>
            </a:solidFill>
          </a:endParaRPr>
        </a:p>
      </dgm:t>
    </dgm:pt>
    <dgm:pt modelId="{FD9AEEA6-0827-48EA-991C-17966AA6FA07}" type="parTrans" cxnId="{9B6283CA-1AD6-4444-A99A-870880356CAB}">
      <dgm:prSet/>
      <dgm:spPr/>
      <dgm:t>
        <a:bodyPr/>
        <a:lstStyle/>
        <a:p>
          <a:endParaRPr lang="en-US"/>
        </a:p>
      </dgm:t>
    </dgm:pt>
    <dgm:pt modelId="{1DF9BB27-B646-455C-BE35-B8C359EF9144}" type="sibTrans" cxnId="{9B6283CA-1AD6-4444-A99A-870880356CAB}">
      <dgm:prSet/>
      <dgm:spPr/>
      <dgm:t>
        <a:bodyPr/>
        <a:lstStyle/>
        <a:p>
          <a:endParaRPr lang="en-US"/>
        </a:p>
      </dgm:t>
    </dgm:pt>
    <dgm:pt modelId="{BB78FFF7-317F-4E20-9834-A3C7368E3504}">
      <dgm:prSet phldrT="[Text]" custT="1"/>
      <dgm:spPr/>
      <dgm:t>
        <a:bodyPr anchor="t"/>
        <a:lstStyle/>
        <a:p>
          <a:r>
            <a:rPr lang="en-US" altLang="ja-JP" sz="1100" b="1" u="sng" dirty="0" smtClean="0">
              <a:latin typeface="Verdana" pitchFamily="34" charset="0"/>
              <a:ea typeface="MS PGothic" pitchFamily="34" charset="-128"/>
            </a:rPr>
            <a:t>1. Approaching the </a:t>
          </a:r>
          <a:r>
            <a:rPr lang="en-US" altLang="ja-JP" sz="1100" b="1" u="sng" dirty="0" smtClean="0">
              <a:latin typeface="Verdana" pitchFamily="34" charset="0"/>
              <a:ea typeface="MS PGothic" pitchFamily="34" charset="-128"/>
            </a:rPr>
            <a:t>customer</a:t>
          </a:r>
        </a:p>
        <a:p>
          <a:r>
            <a:rPr lang="en-US" sz="900" b="1" u="none" dirty="0" smtClean="0">
              <a:latin typeface="Verdana" pitchFamily="34" charset="0"/>
              <a:ea typeface="MS PGothic" pitchFamily="34" charset="-128"/>
            </a:rPr>
            <a:t>What are the 3 kinds of approach? Explain each</a:t>
          </a:r>
        </a:p>
        <a:p>
          <a:endParaRPr lang="en-US" sz="900" b="1" u="none" dirty="0" smtClean="0">
            <a:latin typeface="Verdana" pitchFamily="34" charset="0"/>
            <a:ea typeface="MS PGothic" pitchFamily="34" charset="-128"/>
          </a:endParaRPr>
        </a:p>
        <a:p>
          <a:endParaRPr lang="en-US" sz="900" b="1" u="none" dirty="0" smtClean="0">
            <a:latin typeface="Verdana" pitchFamily="34" charset="0"/>
            <a:ea typeface="MS PGothic" pitchFamily="34" charset="-128"/>
          </a:endParaRPr>
        </a:p>
        <a:p>
          <a:endParaRPr lang="en-US" sz="900" b="1" u="none" dirty="0" smtClean="0">
            <a:latin typeface="Verdana" pitchFamily="34" charset="0"/>
            <a:ea typeface="MS PGothic" pitchFamily="34" charset="-128"/>
          </a:endParaRPr>
        </a:p>
        <a:p>
          <a:endParaRPr lang="en-US" sz="900" b="1" u="none" dirty="0" smtClean="0">
            <a:latin typeface="Verdana" pitchFamily="34" charset="0"/>
            <a:ea typeface="MS PGothic" pitchFamily="34" charset="-128"/>
          </a:endParaRPr>
        </a:p>
        <a:p>
          <a:endParaRPr lang="en-US" sz="900" b="1" u="none" dirty="0" smtClean="0">
            <a:latin typeface="Verdana" pitchFamily="34" charset="0"/>
            <a:ea typeface="MS PGothic" pitchFamily="34" charset="-128"/>
          </a:endParaRPr>
        </a:p>
        <a:p>
          <a:endParaRPr lang="en-US" sz="900" b="1" u="none" dirty="0" smtClean="0">
            <a:latin typeface="Verdana" pitchFamily="34" charset="0"/>
            <a:ea typeface="MS PGothic" pitchFamily="34" charset="-128"/>
          </a:endParaRPr>
        </a:p>
        <a:p>
          <a:endParaRPr lang="en-US" sz="900" b="1" u="none" dirty="0" smtClean="0">
            <a:latin typeface="Verdana" pitchFamily="34" charset="0"/>
            <a:ea typeface="MS PGothic" pitchFamily="34" charset="-128"/>
          </a:endParaRPr>
        </a:p>
        <a:p>
          <a:endParaRPr lang="en-US" sz="900" b="1" u="none" dirty="0" smtClean="0">
            <a:latin typeface="Verdana" pitchFamily="34" charset="0"/>
            <a:ea typeface="MS PGothic" pitchFamily="34" charset="-128"/>
          </a:endParaRPr>
        </a:p>
        <a:p>
          <a:endParaRPr lang="en-US" sz="900" b="1" u="none" dirty="0" smtClean="0">
            <a:latin typeface="Verdana" pitchFamily="34" charset="0"/>
            <a:ea typeface="MS PGothic" pitchFamily="34" charset="-128"/>
          </a:endParaRPr>
        </a:p>
        <a:p>
          <a:r>
            <a:rPr lang="en-US" sz="900" b="1" u="none" dirty="0" smtClean="0">
              <a:latin typeface="Verdana" pitchFamily="34" charset="0"/>
              <a:ea typeface="MS PGothic" pitchFamily="34" charset="-128"/>
            </a:rPr>
            <a:t>How is approach different in B2B </a:t>
          </a:r>
          <a:r>
            <a:rPr lang="en-US" sz="900" b="1" u="none" dirty="0" err="1" smtClean="0">
              <a:latin typeface="Verdana" pitchFamily="34" charset="0"/>
              <a:ea typeface="MS PGothic" pitchFamily="34" charset="-128"/>
            </a:rPr>
            <a:t>vs</a:t>
          </a:r>
          <a:r>
            <a:rPr lang="en-US" sz="900" b="1" u="none" dirty="0" smtClean="0">
              <a:latin typeface="Verdana" pitchFamily="34" charset="0"/>
              <a:ea typeface="MS PGothic" pitchFamily="34" charset="-128"/>
            </a:rPr>
            <a:t> Consumer selling?</a:t>
          </a:r>
        </a:p>
        <a:p>
          <a:endParaRPr lang="en-US" sz="900" b="1" u="none" dirty="0" smtClean="0">
            <a:latin typeface="Verdana" pitchFamily="34" charset="0"/>
            <a:ea typeface="MS PGothic" pitchFamily="34" charset="-128"/>
          </a:endParaRPr>
        </a:p>
        <a:p>
          <a:endParaRPr lang="en-US" sz="900" b="1" u="none" dirty="0" smtClean="0">
            <a:latin typeface="Verdana" pitchFamily="34" charset="0"/>
            <a:ea typeface="MS PGothic" pitchFamily="34" charset="-128"/>
          </a:endParaRPr>
        </a:p>
        <a:p>
          <a:endParaRPr lang="en-US" sz="900" b="1" u="none" dirty="0" smtClean="0">
            <a:latin typeface="Verdana" pitchFamily="34" charset="0"/>
            <a:ea typeface="MS PGothic" pitchFamily="34" charset="-128"/>
          </a:endParaRPr>
        </a:p>
        <a:p>
          <a:endParaRPr lang="en-US" sz="900" b="1" u="none" dirty="0" smtClean="0">
            <a:latin typeface="Verdana" pitchFamily="34" charset="0"/>
            <a:ea typeface="MS PGothic" pitchFamily="34" charset="-128"/>
          </a:endParaRPr>
        </a:p>
        <a:p>
          <a:endParaRPr lang="en-US" sz="900" b="1" u="none" dirty="0" smtClean="0">
            <a:latin typeface="Verdana" pitchFamily="34" charset="0"/>
            <a:ea typeface="MS PGothic" pitchFamily="34" charset="-128"/>
          </a:endParaRPr>
        </a:p>
        <a:p>
          <a:r>
            <a:rPr lang="en-US" sz="900" b="1" u="none" dirty="0" smtClean="0">
              <a:latin typeface="Verdana" pitchFamily="34" charset="0"/>
              <a:ea typeface="MS PGothic" pitchFamily="34" charset="-128"/>
            </a:rPr>
            <a:t>For retail selling- list 3 pre-approach activities</a:t>
          </a:r>
        </a:p>
        <a:p>
          <a:endParaRPr lang="en-US" sz="900" b="1" u="none" dirty="0" smtClean="0">
            <a:latin typeface="Verdana" pitchFamily="34" charset="0"/>
            <a:ea typeface="MS PGothic" pitchFamily="34" charset="-128"/>
          </a:endParaRPr>
        </a:p>
        <a:p>
          <a:endParaRPr lang="en-US" sz="900" b="1" u="none" dirty="0" smtClean="0">
            <a:latin typeface="Verdana" pitchFamily="34" charset="0"/>
            <a:ea typeface="MS PGothic" pitchFamily="34" charset="-128"/>
          </a:endParaRPr>
        </a:p>
        <a:p>
          <a:endParaRPr lang="en-US" sz="900" b="1" u="none" dirty="0" smtClean="0">
            <a:latin typeface="Verdana" pitchFamily="34" charset="0"/>
            <a:ea typeface="MS PGothic" pitchFamily="34" charset="-128"/>
          </a:endParaRPr>
        </a:p>
        <a:p>
          <a:endParaRPr lang="en-US" sz="900" b="1" u="none" dirty="0" smtClean="0">
            <a:latin typeface="Verdana" pitchFamily="34" charset="0"/>
            <a:ea typeface="MS PGothic" pitchFamily="34" charset="-128"/>
          </a:endParaRPr>
        </a:p>
        <a:p>
          <a:endParaRPr lang="en-US" sz="900" b="1" u="none" dirty="0" smtClean="0">
            <a:latin typeface="Verdana" pitchFamily="34" charset="0"/>
            <a:ea typeface="MS PGothic" pitchFamily="34" charset="-128"/>
          </a:endParaRPr>
        </a:p>
        <a:p>
          <a:r>
            <a:rPr lang="en-US" sz="900" b="1" u="none" dirty="0" smtClean="0">
              <a:latin typeface="Verdana" pitchFamily="34" charset="0"/>
              <a:ea typeface="MS PGothic" pitchFamily="34" charset="-128"/>
            </a:rPr>
            <a:t>What is the difference between open and closed ended questions? What are qualifying questions?</a:t>
          </a:r>
          <a:endParaRPr lang="en-US" sz="900" b="1" u="none" dirty="0"/>
        </a:p>
      </dgm:t>
    </dgm:pt>
    <dgm:pt modelId="{CB2773CE-97BE-45AC-BD71-C699C0A22B8B}" type="parTrans" cxnId="{2D1A7809-990A-4D6D-80D3-7F792D3FC499}">
      <dgm:prSet/>
      <dgm:spPr/>
      <dgm:t>
        <a:bodyPr/>
        <a:lstStyle/>
        <a:p>
          <a:endParaRPr lang="en-US"/>
        </a:p>
      </dgm:t>
    </dgm:pt>
    <dgm:pt modelId="{462622E5-4F6D-4946-84FE-206EEE65D845}" type="sibTrans" cxnId="{2D1A7809-990A-4D6D-80D3-7F792D3FC499}">
      <dgm:prSet/>
      <dgm:spPr/>
      <dgm:t>
        <a:bodyPr/>
        <a:lstStyle/>
        <a:p>
          <a:endParaRPr lang="en-US"/>
        </a:p>
      </dgm:t>
    </dgm:pt>
    <dgm:pt modelId="{780221F5-32A7-453B-AC14-69EEC6B56223}">
      <dgm:prSet custT="1"/>
      <dgm:spPr/>
      <dgm:t>
        <a:bodyPr anchor="t"/>
        <a:lstStyle/>
        <a:p>
          <a:r>
            <a:rPr lang="en-US" altLang="ja-JP" sz="1100" b="1" u="sng" dirty="0" smtClean="0">
              <a:latin typeface="Verdana" pitchFamily="34" charset="0"/>
              <a:ea typeface="MS PGothic" pitchFamily="34" charset="-128"/>
            </a:rPr>
            <a:t>2. Determining needs</a:t>
          </a:r>
        </a:p>
        <a:p>
          <a:r>
            <a:rPr lang="en-US" altLang="ja-JP" sz="900" b="1" u="none" dirty="0" smtClean="0">
              <a:latin typeface="Verdana" pitchFamily="34" charset="0"/>
              <a:ea typeface="MS PGothic" pitchFamily="34" charset="-128"/>
            </a:rPr>
            <a:t>What are the 3 kinds of Decisions people make? Explain each</a:t>
          </a:r>
        </a:p>
        <a:p>
          <a:endParaRPr lang="en-US" altLang="ja-JP" sz="900" b="1" u="none" dirty="0" smtClean="0">
            <a:latin typeface="Verdana" pitchFamily="34" charset="0"/>
            <a:ea typeface="MS PGothic" pitchFamily="34" charset="-128"/>
          </a:endParaRPr>
        </a:p>
        <a:p>
          <a:endParaRPr lang="en-US" altLang="ja-JP" sz="900" b="1" u="none" dirty="0" smtClean="0">
            <a:latin typeface="Verdana" pitchFamily="34" charset="0"/>
            <a:ea typeface="MS PGothic" pitchFamily="34" charset="-128"/>
          </a:endParaRPr>
        </a:p>
        <a:p>
          <a:endParaRPr lang="en-US" altLang="ja-JP" sz="900" b="1" u="none" dirty="0" smtClean="0">
            <a:latin typeface="Verdana" pitchFamily="34" charset="0"/>
            <a:ea typeface="MS PGothic" pitchFamily="34" charset="-128"/>
          </a:endParaRPr>
        </a:p>
        <a:p>
          <a:endParaRPr lang="en-US" altLang="ja-JP" sz="900" b="1" u="none" dirty="0" smtClean="0">
            <a:latin typeface="Verdana" pitchFamily="34" charset="0"/>
            <a:ea typeface="MS PGothic" pitchFamily="34" charset="-128"/>
          </a:endParaRPr>
        </a:p>
        <a:p>
          <a:endParaRPr lang="en-US" altLang="ja-JP" sz="900" b="1" u="none" dirty="0" smtClean="0">
            <a:latin typeface="Verdana" pitchFamily="34" charset="0"/>
            <a:ea typeface="MS PGothic" pitchFamily="34" charset="-128"/>
          </a:endParaRPr>
        </a:p>
        <a:p>
          <a:endParaRPr lang="en-US" altLang="ja-JP" sz="900" b="1" u="none" dirty="0" smtClean="0">
            <a:latin typeface="Verdana" pitchFamily="34" charset="0"/>
            <a:ea typeface="MS PGothic" pitchFamily="34" charset="-128"/>
          </a:endParaRPr>
        </a:p>
        <a:p>
          <a:endParaRPr lang="en-US" altLang="ja-JP" sz="900" b="1" u="none" dirty="0" smtClean="0">
            <a:latin typeface="Verdana" pitchFamily="34" charset="0"/>
            <a:ea typeface="MS PGothic" pitchFamily="34" charset="-128"/>
          </a:endParaRPr>
        </a:p>
        <a:p>
          <a:endParaRPr lang="en-US" altLang="ja-JP" sz="900" b="1" u="none" dirty="0" smtClean="0">
            <a:latin typeface="Verdana" pitchFamily="34" charset="0"/>
            <a:ea typeface="MS PGothic" pitchFamily="34" charset="-128"/>
          </a:endParaRPr>
        </a:p>
        <a:p>
          <a:r>
            <a:rPr lang="en-US" altLang="ja-JP" sz="900" b="1" u="none" dirty="0" smtClean="0">
              <a:latin typeface="Verdana" pitchFamily="34" charset="0"/>
              <a:ea typeface="MS PGothic" pitchFamily="34" charset="-128"/>
            </a:rPr>
            <a:t>How do you determine needs? 3 ways</a:t>
          </a:r>
        </a:p>
        <a:p>
          <a:endParaRPr lang="en-US" altLang="ja-JP" sz="900" b="1" u="none" dirty="0" smtClean="0">
            <a:latin typeface="Verdana" pitchFamily="34" charset="0"/>
            <a:ea typeface="MS PGothic" pitchFamily="34" charset="-128"/>
          </a:endParaRPr>
        </a:p>
        <a:p>
          <a:endParaRPr lang="en-US" altLang="ja-JP" sz="900" b="1" u="none" dirty="0" smtClean="0">
            <a:latin typeface="Verdana" pitchFamily="34" charset="0"/>
            <a:ea typeface="MS PGothic" pitchFamily="34" charset="-128"/>
          </a:endParaRPr>
        </a:p>
        <a:p>
          <a:endParaRPr lang="en-US" altLang="ja-JP" sz="900" b="1" u="none" dirty="0" smtClean="0">
            <a:latin typeface="Verdana" pitchFamily="34" charset="0"/>
            <a:ea typeface="MS PGothic" pitchFamily="34" charset="-128"/>
          </a:endParaRPr>
        </a:p>
        <a:p>
          <a:endParaRPr lang="en-US" altLang="ja-JP" sz="900" b="1" u="none" dirty="0" smtClean="0">
            <a:latin typeface="Verdana" pitchFamily="34" charset="0"/>
            <a:ea typeface="MS PGothic" pitchFamily="34" charset="-128"/>
          </a:endParaRPr>
        </a:p>
        <a:p>
          <a:r>
            <a:rPr lang="en-US" altLang="ja-JP" sz="900" b="1" u="none" dirty="0" smtClean="0">
              <a:latin typeface="Verdana" pitchFamily="34" charset="0"/>
              <a:ea typeface="MS PGothic" pitchFamily="34" charset="-128"/>
            </a:rPr>
            <a:t>What are the 3 buying motives? Explain each</a:t>
          </a:r>
        </a:p>
        <a:p>
          <a:endParaRPr lang="en-US" altLang="ja-JP" sz="900" b="1" u="none" dirty="0" smtClean="0">
            <a:latin typeface="Verdana" pitchFamily="34" charset="0"/>
            <a:ea typeface="MS PGothic" pitchFamily="34" charset="-128"/>
          </a:endParaRPr>
        </a:p>
        <a:p>
          <a:endParaRPr lang="en-US" altLang="ja-JP" sz="900" b="1" u="none" dirty="0" smtClean="0">
            <a:latin typeface="Verdana" pitchFamily="34" charset="0"/>
            <a:ea typeface="MS PGothic" pitchFamily="34" charset="-128"/>
          </a:endParaRPr>
        </a:p>
        <a:p>
          <a:endParaRPr lang="en-US" altLang="ja-JP" sz="900" b="1" u="none" dirty="0" smtClean="0">
            <a:latin typeface="Verdana" pitchFamily="34" charset="0"/>
            <a:ea typeface="MS PGothic" pitchFamily="34" charset="-128"/>
          </a:endParaRPr>
        </a:p>
        <a:p>
          <a:endParaRPr lang="en-US" altLang="ja-JP" sz="900" b="1" u="none" dirty="0" smtClean="0">
            <a:latin typeface="Verdana" pitchFamily="34" charset="0"/>
            <a:ea typeface="MS PGothic" pitchFamily="34" charset="-128"/>
          </a:endParaRPr>
        </a:p>
        <a:p>
          <a:endParaRPr lang="en-US" altLang="ja-JP" sz="900" b="1" u="none" dirty="0" smtClean="0">
            <a:latin typeface="Verdana" pitchFamily="34" charset="0"/>
            <a:ea typeface="MS PGothic" pitchFamily="34" charset="-128"/>
          </a:endParaRPr>
        </a:p>
        <a:p>
          <a:endParaRPr lang="en-US" altLang="ja-JP" sz="900" b="1" u="none" dirty="0" smtClean="0">
            <a:latin typeface="Verdana" pitchFamily="34" charset="0"/>
            <a:ea typeface="MS PGothic" pitchFamily="34" charset="-128"/>
          </a:endParaRPr>
        </a:p>
        <a:p>
          <a:r>
            <a:rPr lang="en-US" altLang="ja-JP" sz="900" b="1" u="none" dirty="0" smtClean="0">
              <a:latin typeface="Verdana" pitchFamily="34" charset="0"/>
              <a:ea typeface="MS PGothic" pitchFamily="34" charset="-128"/>
            </a:rPr>
            <a:t>What is a prospect? A referral?</a:t>
          </a:r>
        </a:p>
        <a:p>
          <a:endParaRPr lang="en-US" altLang="ja-JP" sz="900" b="1" u="none" dirty="0" smtClean="0">
            <a:latin typeface="Verdana" pitchFamily="34" charset="0"/>
            <a:ea typeface="MS PGothic" pitchFamily="34" charset="-128"/>
          </a:endParaRPr>
        </a:p>
        <a:p>
          <a:endParaRPr lang="en-US" altLang="ja-JP" sz="900" b="1" u="none" dirty="0" smtClean="0">
            <a:latin typeface="Verdana" pitchFamily="34" charset="0"/>
            <a:ea typeface="MS PGothic" pitchFamily="34" charset="-128"/>
          </a:endParaRPr>
        </a:p>
        <a:p>
          <a:endParaRPr lang="en-US" altLang="ja-JP" sz="900" b="1" u="none" dirty="0" smtClean="0">
            <a:latin typeface="Verdana" pitchFamily="34" charset="0"/>
            <a:ea typeface="MS PGothic" pitchFamily="34" charset="-128"/>
          </a:endParaRPr>
        </a:p>
        <a:p>
          <a:endParaRPr lang="en-US" altLang="ja-JP" sz="900" b="1" u="none" dirty="0" smtClean="0">
            <a:latin typeface="Verdana" pitchFamily="34" charset="0"/>
            <a:ea typeface="MS PGothic" pitchFamily="34" charset="-128"/>
          </a:endParaRPr>
        </a:p>
        <a:p>
          <a:endParaRPr lang="en-US" altLang="ja-JP" sz="1100" b="1" u="sng" dirty="0" smtClean="0">
            <a:latin typeface="Verdana" pitchFamily="34" charset="0"/>
            <a:ea typeface="MS PGothic" pitchFamily="34" charset="-128"/>
          </a:endParaRPr>
        </a:p>
        <a:p>
          <a:endParaRPr lang="en-US" altLang="ja-JP" sz="1100" b="1" u="sng" dirty="0" smtClean="0">
            <a:latin typeface="Verdana" pitchFamily="34" charset="0"/>
            <a:ea typeface="MS PGothic" pitchFamily="34" charset="-128"/>
          </a:endParaRPr>
        </a:p>
      </dgm:t>
    </dgm:pt>
    <dgm:pt modelId="{4F245048-7BDD-4AAE-B40D-7DAE27F11DF7}" type="parTrans" cxnId="{06CC4C5E-8B6C-485F-94BD-45AF1727280C}">
      <dgm:prSet/>
      <dgm:spPr/>
      <dgm:t>
        <a:bodyPr/>
        <a:lstStyle/>
        <a:p>
          <a:endParaRPr lang="en-US"/>
        </a:p>
      </dgm:t>
    </dgm:pt>
    <dgm:pt modelId="{0E651C42-1994-4DB6-89B0-9F8DA9FFBE33}" type="sibTrans" cxnId="{06CC4C5E-8B6C-485F-94BD-45AF1727280C}">
      <dgm:prSet/>
      <dgm:spPr/>
      <dgm:t>
        <a:bodyPr/>
        <a:lstStyle/>
        <a:p>
          <a:endParaRPr lang="en-US"/>
        </a:p>
      </dgm:t>
    </dgm:pt>
    <dgm:pt modelId="{B67FFCD5-19A8-4122-B6F0-825B3A85A607}">
      <dgm:prSet custT="1"/>
      <dgm:spPr/>
      <dgm:t>
        <a:bodyPr anchor="t"/>
        <a:lstStyle/>
        <a:p>
          <a:r>
            <a:rPr lang="en-US" altLang="ja-JP" sz="1100" b="1" u="sng" dirty="0" smtClean="0">
              <a:latin typeface="Verdana" pitchFamily="34" charset="0"/>
              <a:ea typeface="MS PGothic" pitchFamily="34" charset="-128"/>
            </a:rPr>
            <a:t>3. Presenting the </a:t>
          </a:r>
          <a:r>
            <a:rPr lang="en-US" altLang="ja-JP" sz="1100" b="1" u="sng" dirty="0" smtClean="0">
              <a:latin typeface="Verdana" pitchFamily="34" charset="0"/>
              <a:ea typeface="MS PGothic" pitchFamily="34" charset="-128"/>
            </a:rPr>
            <a:t>product</a:t>
          </a:r>
          <a:endParaRPr lang="en-US" altLang="ja-JP" sz="1100" b="1" u="none" dirty="0" smtClean="0">
            <a:latin typeface="Verdana" pitchFamily="34" charset="0"/>
            <a:ea typeface="MS PGothic" pitchFamily="34" charset="-128"/>
          </a:endParaRPr>
        </a:p>
        <a:p>
          <a:r>
            <a:rPr lang="en-US" altLang="ja-JP" sz="900" b="1" u="none" dirty="0" smtClean="0">
              <a:latin typeface="Verdana" pitchFamily="34" charset="0"/>
              <a:ea typeface="MS PGothic" pitchFamily="34" charset="-128"/>
            </a:rPr>
            <a:t>What are the 3 types of features? Define &amp; example</a:t>
          </a:r>
        </a:p>
        <a:p>
          <a:endParaRPr lang="en-US" altLang="ja-JP" sz="900" b="1" u="none" dirty="0" smtClean="0">
            <a:latin typeface="Verdana" pitchFamily="34" charset="0"/>
            <a:ea typeface="MS PGothic" pitchFamily="34" charset="-128"/>
          </a:endParaRPr>
        </a:p>
        <a:p>
          <a:endParaRPr lang="en-US" altLang="ja-JP" sz="900" b="1" u="none" dirty="0" smtClean="0">
            <a:latin typeface="Verdana" pitchFamily="34" charset="0"/>
            <a:ea typeface="MS PGothic" pitchFamily="34" charset="-128"/>
          </a:endParaRPr>
        </a:p>
        <a:p>
          <a:endParaRPr lang="en-US" altLang="ja-JP" sz="900" b="1" u="none" dirty="0" smtClean="0">
            <a:latin typeface="Verdana" pitchFamily="34" charset="0"/>
            <a:ea typeface="MS PGothic" pitchFamily="34" charset="-128"/>
          </a:endParaRPr>
        </a:p>
        <a:p>
          <a:endParaRPr lang="en-US" altLang="ja-JP" sz="900" b="1" u="none" dirty="0" smtClean="0">
            <a:latin typeface="Verdana" pitchFamily="34" charset="0"/>
            <a:ea typeface="MS PGothic" pitchFamily="34" charset="-128"/>
          </a:endParaRPr>
        </a:p>
        <a:p>
          <a:endParaRPr lang="en-US" altLang="ja-JP" sz="900" b="1" u="none" dirty="0" smtClean="0">
            <a:latin typeface="Verdana" pitchFamily="34" charset="0"/>
            <a:ea typeface="MS PGothic" pitchFamily="34" charset="-128"/>
          </a:endParaRPr>
        </a:p>
        <a:p>
          <a:endParaRPr lang="en-US" altLang="ja-JP" sz="900" b="1" u="none" dirty="0" smtClean="0">
            <a:latin typeface="Verdana" pitchFamily="34" charset="0"/>
            <a:ea typeface="MS PGothic" pitchFamily="34" charset="-128"/>
          </a:endParaRPr>
        </a:p>
        <a:p>
          <a:endParaRPr lang="en-US" altLang="ja-JP" sz="900" b="1" u="none" dirty="0" smtClean="0">
            <a:latin typeface="Verdana" pitchFamily="34" charset="0"/>
            <a:ea typeface="MS PGothic" pitchFamily="34" charset="-128"/>
          </a:endParaRPr>
        </a:p>
        <a:p>
          <a:endParaRPr lang="en-US" altLang="ja-JP" sz="900" b="1" u="none" dirty="0" smtClean="0">
            <a:latin typeface="Verdana" pitchFamily="34" charset="0"/>
            <a:ea typeface="MS PGothic" pitchFamily="34" charset="-128"/>
          </a:endParaRPr>
        </a:p>
        <a:p>
          <a:endParaRPr lang="en-US" altLang="ja-JP" sz="900" b="1" u="none" dirty="0" smtClean="0">
            <a:latin typeface="Verdana" pitchFamily="34" charset="0"/>
            <a:ea typeface="MS PGothic" pitchFamily="34" charset="-128"/>
          </a:endParaRPr>
        </a:p>
        <a:p>
          <a:r>
            <a:rPr lang="en-US" altLang="ja-JP" sz="900" b="1" u="none" dirty="0" smtClean="0">
              <a:latin typeface="Verdana" pitchFamily="34" charset="0"/>
              <a:ea typeface="MS PGothic" pitchFamily="34" charset="-128"/>
            </a:rPr>
            <a:t>Give 5 examples of sales aids</a:t>
          </a:r>
        </a:p>
        <a:p>
          <a:endParaRPr lang="en-US" altLang="ja-JP" sz="900" b="1" u="none" dirty="0" smtClean="0">
            <a:latin typeface="Verdana" pitchFamily="34" charset="0"/>
            <a:ea typeface="MS PGothic" pitchFamily="34" charset="-128"/>
          </a:endParaRPr>
        </a:p>
        <a:p>
          <a:endParaRPr lang="en-US" altLang="ja-JP" sz="900" b="1" u="none" dirty="0" smtClean="0">
            <a:latin typeface="Verdana" pitchFamily="34" charset="0"/>
            <a:ea typeface="MS PGothic" pitchFamily="34" charset="-128"/>
          </a:endParaRPr>
        </a:p>
        <a:p>
          <a:endParaRPr lang="en-US" altLang="ja-JP" sz="900" b="1" u="none" dirty="0" smtClean="0">
            <a:latin typeface="Verdana" pitchFamily="34" charset="0"/>
            <a:ea typeface="MS PGothic" pitchFamily="34" charset="-128"/>
          </a:endParaRPr>
        </a:p>
        <a:p>
          <a:r>
            <a:rPr lang="en-US" altLang="ja-JP" sz="900" b="1" u="none" dirty="0" smtClean="0">
              <a:latin typeface="Verdana" pitchFamily="34" charset="0"/>
              <a:ea typeface="MS PGothic" pitchFamily="34" charset="-128"/>
            </a:rPr>
            <a:t>What is feature-benefit selling?</a:t>
          </a:r>
        </a:p>
        <a:p>
          <a:endParaRPr lang="en-US" altLang="ja-JP" sz="900" b="1" u="none" dirty="0" smtClean="0">
            <a:latin typeface="Verdana" pitchFamily="34" charset="0"/>
            <a:ea typeface="MS PGothic" pitchFamily="34" charset="-128"/>
          </a:endParaRPr>
        </a:p>
        <a:p>
          <a:endParaRPr lang="en-US" altLang="ja-JP" sz="900" b="1" u="none" dirty="0" smtClean="0">
            <a:latin typeface="Verdana" pitchFamily="34" charset="0"/>
            <a:ea typeface="MS PGothic" pitchFamily="34" charset="-128"/>
          </a:endParaRPr>
        </a:p>
        <a:p>
          <a:endParaRPr lang="en-US" altLang="ja-JP" sz="900" b="1" u="none" dirty="0" smtClean="0">
            <a:latin typeface="Verdana" pitchFamily="34" charset="0"/>
            <a:ea typeface="MS PGothic" pitchFamily="34" charset="-128"/>
          </a:endParaRPr>
        </a:p>
        <a:p>
          <a:endParaRPr lang="en-US" altLang="ja-JP" sz="900" b="1" u="none" dirty="0" smtClean="0">
            <a:latin typeface="Verdana" pitchFamily="34" charset="0"/>
            <a:ea typeface="MS PGothic" pitchFamily="34" charset="-128"/>
          </a:endParaRPr>
        </a:p>
        <a:p>
          <a:endParaRPr lang="en-US" altLang="ja-JP" sz="900" b="1" u="none" dirty="0" smtClean="0">
            <a:latin typeface="Verdana" pitchFamily="34" charset="0"/>
            <a:ea typeface="MS PGothic" pitchFamily="34" charset="-128"/>
          </a:endParaRPr>
        </a:p>
        <a:p>
          <a:r>
            <a:rPr lang="en-US" altLang="ja-JP" sz="900" b="1" u="none" dirty="0" smtClean="0">
              <a:latin typeface="Verdana" pitchFamily="34" charset="0"/>
              <a:ea typeface="MS PGothic" pitchFamily="34" charset="-128"/>
            </a:rPr>
            <a:t>How many products should you show? Why?</a:t>
          </a:r>
        </a:p>
        <a:p>
          <a:endParaRPr lang="en-US" altLang="ja-JP" sz="900" b="1" u="none" dirty="0" smtClean="0">
            <a:latin typeface="Verdana" pitchFamily="34" charset="0"/>
            <a:ea typeface="MS PGothic" pitchFamily="34" charset="-128"/>
          </a:endParaRPr>
        </a:p>
        <a:p>
          <a:endParaRPr lang="en-US" altLang="ja-JP" sz="900" b="1" u="none" dirty="0" smtClean="0">
            <a:latin typeface="Verdana" pitchFamily="34" charset="0"/>
            <a:ea typeface="MS PGothic" pitchFamily="34" charset="-128"/>
          </a:endParaRPr>
        </a:p>
        <a:p>
          <a:endParaRPr lang="en-US" altLang="ja-JP" sz="900" b="1" u="none" dirty="0" smtClean="0">
            <a:latin typeface="Verdana" pitchFamily="34" charset="0"/>
            <a:ea typeface="MS PGothic" pitchFamily="34" charset="-128"/>
          </a:endParaRPr>
        </a:p>
        <a:p>
          <a:endParaRPr lang="en-US" altLang="ja-JP" sz="900" b="1" u="none" dirty="0" smtClean="0">
            <a:latin typeface="Verdana" pitchFamily="34" charset="0"/>
            <a:ea typeface="MS PGothic" pitchFamily="34" charset="-128"/>
          </a:endParaRPr>
        </a:p>
        <a:p>
          <a:r>
            <a:rPr lang="en-US" altLang="ja-JP" sz="900" b="1" u="none" dirty="0" smtClean="0">
              <a:latin typeface="Verdana" pitchFamily="34" charset="0"/>
              <a:ea typeface="MS PGothic" pitchFamily="34" charset="-128"/>
            </a:rPr>
            <a:t>List 5 tips/tricks for a good presentation of a product</a:t>
          </a:r>
        </a:p>
        <a:p>
          <a:endParaRPr lang="en-US" altLang="ja-JP" sz="900" b="1" u="none" dirty="0" smtClean="0">
            <a:latin typeface="Verdana" pitchFamily="34" charset="0"/>
            <a:ea typeface="MS PGothic" pitchFamily="34" charset="-128"/>
          </a:endParaRPr>
        </a:p>
        <a:p>
          <a:endParaRPr lang="en-US" altLang="ja-JP" sz="900" b="1" u="none" dirty="0" smtClean="0">
            <a:latin typeface="Verdana" pitchFamily="34" charset="0"/>
            <a:ea typeface="MS PGothic" pitchFamily="34" charset="-128"/>
          </a:endParaRPr>
        </a:p>
        <a:p>
          <a:endParaRPr lang="en-US" altLang="ja-JP" sz="900" b="1" u="none" dirty="0" smtClean="0">
            <a:latin typeface="Verdana" pitchFamily="34" charset="0"/>
            <a:ea typeface="MS PGothic" pitchFamily="34" charset="-128"/>
          </a:endParaRPr>
        </a:p>
        <a:p>
          <a:endParaRPr lang="en-US" altLang="ja-JP" sz="900" b="1" u="none" dirty="0" smtClean="0">
            <a:latin typeface="Verdana" pitchFamily="34" charset="0"/>
            <a:ea typeface="MS PGothic" pitchFamily="34" charset="-128"/>
          </a:endParaRPr>
        </a:p>
        <a:p>
          <a:endParaRPr lang="en-US" altLang="ja-JP" sz="900" b="1" u="none" dirty="0" smtClean="0">
            <a:latin typeface="Verdana" pitchFamily="34" charset="0"/>
            <a:ea typeface="MS PGothic" pitchFamily="34" charset="-128"/>
          </a:endParaRPr>
        </a:p>
        <a:p>
          <a:endParaRPr lang="en-US" sz="1100" b="1" u="sng" dirty="0" smtClean="0">
            <a:latin typeface="Verdana" pitchFamily="34" charset="0"/>
            <a:cs typeface="Times New Roman" pitchFamily="18" charset="0"/>
          </a:endParaRPr>
        </a:p>
      </dgm:t>
    </dgm:pt>
    <dgm:pt modelId="{D783DEDF-173B-4579-970C-80FE2C8A920B}" type="parTrans" cxnId="{208E2328-92F4-4FFF-B6F3-9F6B29B4D0F9}">
      <dgm:prSet/>
      <dgm:spPr/>
      <dgm:t>
        <a:bodyPr/>
        <a:lstStyle/>
        <a:p>
          <a:endParaRPr lang="en-US"/>
        </a:p>
      </dgm:t>
    </dgm:pt>
    <dgm:pt modelId="{405BE6E0-BAB3-4723-B163-136461D487AC}" type="sibTrans" cxnId="{208E2328-92F4-4FFF-B6F3-9F6B29B4D0F9}">
      <dgm:prSet/>
      <dgm:spPr/>
      <dgm:t>
        <a:bodyPr/>
        <a:lstStyle/>
        <a:p>
          <a:endParaRPr lang="en-US"/>
        </a:p>
      </dgm:t>
    </dgm:pt>
    <dgm:pt modelId="{55368901-B491-4DCC-9355-7BA0D3BA2C64}">
      <dgm:prSet custT="1"/>
      <dgm:spPr/>
      <dgm:t>
        <a:bodyPr anchor="t"/>
        <a:lstStyle/>
        <a:p>
          <a:r>
            <a:rPr lang="en-US" altLang="ja-JP" sz="1100" b="1" u="sng" dirty="0" smtClean="0">
              <a:latin typeface="Verdana" pitchFamily="34" charset="0"/>
              <a:ea typeface="MS PGothic" pitchFamily="34" charset="-128"/>
            </a:rPr>
            <a:t>4 . </a:t>
          </a:r>
          <a:r>
            <a:rPr lang="en-US" altLang="ja-JP" sz="1100" b="1" u="sng" dirty="0" smtClean="0">
              <a:latin typeface="Verdana" pitchFamily="34" charset="0"/>
              <a:ea typeface="MS PGothic" pitchFamily="34" charset="-128"/>
            </a:rPr>
            <a:t>Overcoming </a:t>
          </a:r>
          <a:r>
            <a:rPr lang="en-US" altLang="ja-JP" sz="1100" b="1" u="sng" dirty="0" smtClean="0">
              <a:latin typeface="Verdana" pitchFamily="34" charset="0"/>
              <a:ea typeface="MS PGothic" pitchFamily="34" charset="-128"/>
            </a:rPr>
            <a:t>objections</a:t>
          </a:r>
        </a:p>
        <a:p>
          <a:r>
            <a:rPr lang="en-US" altLang="ja-JP" sz="1000" b="1" u="none" dirty="0" smtClean="0">
              <a:latin typeface="Verdana" pitchFamily="34" charset="0"/>
              <a:ea typeface="MS PGothic" pitchFamily="34" charset="-128"/>
            </a:rPr>
            <a:t>What is the 4 step process to handle objections?</a:t>
          </a:r>
        </a:p>
        <a:p>
          <a:endParaRPr lang="en-US" altLang="ja-JP" sz="1000" b="1" u="none" dirty="0" smtClean="0">
            <a:latin typeface="Verdana" pitchFamily="34" charset="0"/>
            <a:ea typeface="MS PGothic" pitchFamily="34" charset="-128"/>
          </a:endParaRPr>
        </a:p>
        <a:p>
          <a:endParaRPr lang="en-US" altLang="ja-JP" sz="1000" b="1" u="none" dirty="0" smtClean="0">
            <a:latin typeface="Verdana" pitchFamily="34" charset="0"/>
            <a:ea typeface="MS PGothic" pitchFamily="34" charset="-128"/>
          </a:endParaRPr>
        </a:p>
        <a:p>
          <a:endParaRPr lang="en-US" altLang="ja-JP" sz="1000" b="1" u="none" dirty="0" smtClean="0">
            <a:latin typeface="Verdana" pitchFamily="34" charset="0"/>
            <a:ea typeface="MS PGothic" pitchFamily="34" charset="-128"/>
          </a:endParaRPr>
        </a:p>
        <a:p>
          <a:r>
            <a:rPr lang="en-US" altLang="ja-JP" sz="1000" b="1" u="none" dirty="0" smtClean="0">
              <a:latin typeface="Verdana" pitchFamily="34" charset="0"/>
              <a:ea typeface="MS PGothic" pitchFamily="34" charset="-128"/>
            </a:rPr>
            <a:t>List and explain the list of ways (methods) to overcome/answer objections Give example script.  </a:t>
          </a:r>
        </a:p>
        <a:p>
          <a:endParaRPr lang="en-US" altLang="ja-JP" sz="1000" b="1" u="none" dirty="0" smtClean="0">
            <a:latin typeface="Verdana" pitchFamily="34" charset="0"/>
            <a:ea typeface="MS PGothic" pitchFamily="34" charset="-128"/>
          </a:endParaRPr>
        </a:p>
        <a:p>
          <a:endParaRPr lang="en-US" altLang="ja-JP" sz="1000" b="1" u="none" dirty="0" smtClean="0">
            <a:latin typeface="Verdana" pitchFamily="34" charset="0"/>
            <a:ea typeface="MS PGothic" pitchFamily="34" charset="-128"/>
          </a:endParaRPr>
        </a:p>
        <a:p>
          <a:endParaRPr lang="en-US" altLang="ja-JP" sz="1000" b="1" u="none" dirty="0" smtClean="0">
            <a:latin typeface="Verdana" pitchFamily="34" charset="0"/>
            <a:ea typeface="MS PGothic" pitchFamily="34" charset="-128"/>
          </a:endParaRPr>
        </a:p>
        <a:p>
          <a:endParaRPr lang="en-US" altLang="ja-JP" sz="1000" b="1" u="none" dirty="0" smtClean="0">
            <a:latin typeface="Verdana" pitchFamily="34" charset="0"/>
            <a:ea typeface="MS PGothic" pitchFamily="34" charset="-128"/>
          </a:endParaRPr>
        </a:p>
        <a:p>
          <a:endParaRPr lang="en-US" altLang="ja-JP" sz="1000" b="1" u="none" dirty="0" smtClean="0">
            <a:latin typeface="Verdana" pitchFamily="34" charset="0"/>
            <a:ea typeface="MS PGothic" pitchFamily="34" charset="-128"/>
          </a:endParaRPr>
        </a:p>
        <a:p>
          <a:endParaRPr lang="en-US" altLang="ja-JP" sz="1000" b="1" u="none" dirty="0" smtClean="0">
            <a:latin typeface="Verdana" pitchFamily="34" charset="0"/>
            <a:ea typeface="MS PGothic" pitchFamily="34" charset="-128"/>
          </a:endParaRPr>
        </a:p>
        <a:p>
          <a:endParaRPr lang="en-US" altLang="ja-JP" sz="1000" b="1" u="none" dirty="0" smtClean="0">
            <a:latin typeface="Verdana" pitchFamily="34" charset="0"/>
            <a:ea typeface="MS PGothic" pitchFamily="34" charset="-128"/>
          </a:endParaRPr>
        </a:p>
        <a:p>
          <a:endParaRPr lang="en-US" altLang="ja-JP" sz="1000" b="1" u="none" dirty="0" smtClean="0">
            <a:latin typeface="Verdana" pitchFamily="34" charset="0"/>
            <a:ea typeface="MS PGothic" pitchFamily="34" charset="-128"/>
          </a:endParaRPr>
        </a:p>
        <a:p>
          <a:endParaRPr lang="en-US" altLang="ja-JP" sz="1000" b="1" u="none" dirty="0" smtClean="0">
            <a:latin typeface="Verdana" pitchFamily="34" charset="0"/>
            <a:ea typeface="MS PGothic" pitchFamily="34" charset="-128"/>
          </a:endParaRPr>
        </a:p>
        <a:p>
          <a:endParaRPr lang="en-US" altLang="ja-JP" sz="1000" b="1" u="none" dirty="0" smtClean="0">
            <a:latin typeface="Verdana" pitchFamily="34" charset="0"/>
            <a:ea typeface="MS PGothic" pitchFamily="34" charset="-128"/>
          </a:endParaRPr>
        </a:p>
        <a:p>
          <a:endParaRPr lang="en-US" altLang="ja-JP" sz="1000" b="1" u="none" dirty="0" smtClean="0">
            <a:latin typeface="Verdana" pitchFamily="34" charset="0"/>
            <a:ea typeface="MS PGothic" pitchFamily="34" charset="-128"/>
          </a:endParaRPr>
        </a:p>
        <a:p>
          <a:endParaRPr lang="en-US" altLang="ja-JP" sz="1000" b="1" u="none" dirty="0" smtClean="0">
            <a:latin typeface="Verdana" pitchFamily="34" charset="0"/>
            <a:ea typeface="MS PGothic" pitchFamily="34" charset="-128"/>
          </a:endParaRPr>
        </a:p>
        <a:p>
          <a:endParaRPr lang="en-US" altLang="ja-JP" sz="1000" b="1" u="none" dirty="0" smtClean="0">
            <a:latin typeface="Verdana" pitchFamily="34" charset="0"/>
            <a:ea typeface="MS PGothic" pitchFamily="34" charset="-128"/>
          </a:endParaRPr>
        </a:p>
        <a:p>
          <a:endParaRPr lang="en-US" altLang="ja-JP" sz="1000" b="1" u="none" dirty="0" smtClean="0">
            <a:latin typeface="Verdana" pitchFamily="34" charset="0"/>
            <a:ea typeface="MS PGothic" pitchFamily="34" charset="-128"/>
          </a:endParaRPr>
        </a:p>
        <a:p>
          <a:endParaRPr lang="en-US" altLang="ja-JP" sz="1000" b="1" u="none" dirty="0" smtClean="0">
            <a:latin typeface="Verdana" pitchFamily="34" charset="0"/>
            <a:ea typeface="MS PGothic" pitchFamily="34" charset="-128"/>
          </a:endParaRPr>
        </a:p>
        <a:p>
          <a:r>
            <a:rPr lang="en-US" altLang="ja-JP" sz="1000" b="1" u="none" dirty="0" smtClean="0">
              <a:latin typeface="Verdana" pitchFamily="34" charset="0"/>
              <a:ea typeface="MS PGothic" pitchFamily="34" charset="-128"/>
            </a:rPr>
            <a:t>List the 5 most common types of  objections</a:t>
          </a:r>
          <a:endParaRPr lang="en-US" altLang="ja-JP" sz="1050" b="1" u="sng" dirty="0" smtClean="0">
            <a:latin typeface="Verdana" pitchFamily="34" charset="0"/>
            <a:ea typeface="MS PGothic" pitchFamily="34" charset="-128"/>
          </a:endParaRPr>
        </a:p>
        <a:p>
          <a:endParaRPr lang="en-US" altLang="ja-JP" sz="1050" b="1" u="sng" dirty="0" smtClean="0">
            <a:latin typeface="Verdana" pitchFamily="34" charset="0"/>
            <a:ea typeface="MS PGothic" pitchFamily="34" charset="-128"/>
          </a:endParaRPr>
        </a:p>
        <a:p>
          <a:endParaRPr lang="en-US" altLang="ja-JP" sz="1050" b="1" u="sng" dirty="0" smtClean="0">
            <a:latin typeface="Verdana" pitchFamily="34" charset="0"/>
            <a:ea typeface="MS PGothic" pitchFamily="34" charset="-128"/>
          </a:endParaRPr>
        </a:p>
        <a:p>
          <a:endParaRPr lang="en-US" altLang="ja-JP" sz="1050" b="1" u="sng" dirty="0" smtClean="0">
            <a:latin typeface="Verdana" pitchFamily="34" charset="0"/>
            <a:ea typeface="MS PGothic" pitchFamily="34" charset="-128"/>
          </a:endParaRPr>
        </a:p>
        <a:p>
          <a:endParaRPr lang="en-US" altLang="ja-JP" sz="1050" b="1" u="sng" dirty="0" smtClean="0">
            <a:latin typeface="Verdana" pitchFamily="34" charset="0"/>
            <a:ea typeface="MS PGothic" pitchFamily="34" charset="-128"/>
          </a:endParaRPr>
        </a:p>
        <a:p>
          <a:endParaRPr lang="en-US" altLang="ja-JP" sz="1050" b="1" u="sng" dirty="0" smtClean="0">
            <a:latin typeface="Verdana" pitchFamily="34" charset="0"/>
            <a:ea typeface="MS PGothic" pitchFamily="34" charset="-128"/>
          </a:endParaRPr>
        </a:p>
        <a:p>
          <a:endParaRPr lang="en-US" altLang="ja-JP" sz="1050" b="1" u="sng" dirty="0" smtClean="0">
            <a:latin typeface="Verdana" pitchFamily="34" charset="0"/>
            <a:ea typeface="MS PGothic" pitchFamily="34" charset="-128"/>
          </a:endParaRPr>
        </a:p>
        <a:p>
          <a:endParaRPr lang="en-US" altLang="ja-JP" sz="1050" b="1" u="sng" dirty="0" smtClean="0">
            <a:latin typeface="Verdana" pitchFamily="34" charset="0"/>
            <a:ea typeface="MS PGothic" pitchFamily="34" charset="-128"/>
          </a:endParaRPr>
        </a:p>
        <a:p>
          <a:endParaRPr lang="en-US" altLang="ja-JP" sz="1050" b="1" u="sng" dirty="0" smtClean="0">
            <a:latin typeface="Verdana" pitchFamily="34" charset="0"/>
            <a:ea typeface="MS PGothic" pitchFamily="34" charset="-128"/>
          </a:endParaRPr>
        </a:p>
        <a:p>
          <a:endParaRPr lang="en-US" altLang="ja-JP" sz="1050" b="1" u="sng" dirty="0" smtClean="0">
            <a:latin typeface="Verdana" pitchFamily="34" charset="0"/>
            <a:ea typeface="MS PGothic" pitchFamily="34" charset="-128"/>
          </a:endParaRPr>
        </a:p>
        <a:p>
          <a:endParaRPr lang="en-US" altLang="ja-JP" sz="1050" b="1" u="sng" dirty="0" smtClean="0">
            <a:latin typeface="Verdana" pitchFamily="34" charset="0"/>
            <a:ea typeface="MS PGothic" pitchFamily="34" charset="-128"/>
          </a:endParaRPr>
        </a:p>
        <a:p>
          <a:endParaRPr lang="en-US" altLang="ja-JP" sz="1050" b="1" u="sng" dirty="0" smtClean="0">
            <a:latin typeface="Verdana" pitchFamily="34" charset="0"/>
            <a:ea typeface="MS PGothic" pitchFamily="34" charset="-128"/>
          </a:endParaRPr>
        </a:p>
        <a:p>
          <a:endParaRPr lang="en-US" altLang="ja-JP" sz="1050" b="1" u="sng" dirty="0" smtClean="0">
            <a:latin typeface="Verdana" pitchFamily="34" charset="0"/>
            <a:ea typeface="MS PGothic" pitchFamily="34" charset="-128"/>
          </a:endParaRPr>
        </a:p>
        <a:p>
          <a:endParaRPr lang="en-US" altLang="ja-JP" sz="1050" b="1" u="sng" dirty="0" smtClean="0">
            <a:latin typeface="Verdana" pitchFamily="34" charset="0"/>
            <a:ea typeface="MS PGothic" pitchFamily="34" charset="-128"/>
          </a:endParaRPr>
        </a:p>
        <a:p>
          <a:endParaRPr lang="en-US" altLang="ja-JP" sz="1050" b="1" u="sng" dirty="0" smtClean="0">
            <a:latin typeface="Verdana" pitchFamily="34" charset="0"/>
            <a:ea typeface="MS PGothic" pitchFamily="34" charset="-128"/>
          </a:endParaRPr>
        </a:p>
        <a:p>
          <a:endParaRPr lang="en-US" altLang="ja-JP" sz="1100" b="1" u="sng" dirty="0" smtClean="0">
            <a:latin typeface="Verdana" pitchFamily="34" charset="0"/>
            <a:ea typeface="MS PGothic" pitchFamily="34" charset="-128"/>
          </a:endParaRPr>
        </a:p>
      </dgm:t>
    </dgm:pt>
    <dgm:pt modelId="{7078DA7F-B167-46C9-89CE-8F53EED65C4B}" type="parTrans" cxnId="{DE6A72CA-929D-43BA-A238-22D8A10A494D}">
      <dgm:prSet/>
      <dgm:spPr/>
      <dgm:t>
        <a:bodyPr/>
        <a:lstStyle/>
        <a:p>
          <a:endParaRPr lang="en-US"/>
        </a:p>
      </dgm:t>
    </dgm:pt>
    <dgm:pt modelId="{66FB463F-7342-42A3-8B37-A1DCBB84C33C}" type="sibTrans" cxnId="{DE6A72CA-929D-43BA-A238-22D8A10A494D}">
      <dgm:prSet/>
      <dgm:spPr/>
      <dgm:t>
        <a:bodyPr/>
        <a:lstStyle/>
        <a:p>
          <a:endParaRPr lang="en-US"/>
        </a:p>
      </dgm:t>
    </dgm:pt>
    <dgm:pt modelId="{51A1F020-89A8-4C51-90A9-1A165303589E}" type="pres">
      <dgm:prSet presAssocID="{24690F3A-1C91-406C-AC0A-9387E69C3B22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E3D277F-41DF-45B5-922E-A8A8E152F02E}" type="pres">
      <dgm:prSet presAssocID="{DE8DC453-333B-4773-B1F5-4A9E2DF180FA}" presName="roof" presStyleLbl="dkBgShp" presStyleIdx="0" presStyleCnt="2"/>
      <dgm:spPr/>
      <dgm:t>
        <a:bodyPr/>
        <a:lstStyle/>
        <a:p>
          <a:endParaRPr lang="en-US"/>
        </a:p>
      </dgm:t>
    </dgm:pt>
    <dgm:pt modelId="{0A856A4B-C04A-4407-8917-D73C3F281AF4}" type="pres">
      <dgm:prSet presAssocID="{DE8DC453-333B-4773-B1F5-4A9E2DF180FA}" presName="pillars" presStyleCnt="0"/>
      <dgm:spPr/>
    </dgm:pt>
    <dgm:pt modelId="{E6D60471-E6AC-4E3D-9F40-958FE2E8BA6B}" type="pres">
      <dgm:prSet presAssocID="{DE8DC453-333B-4773-B1F5-4A9E2DF180FA}" presName="pillar1" presStyleLbl="node1" presStyleIdx="0" presStyleCnt="4" custScaleY="13403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551789-28CB-42C3-B1F8-3FD029916BC7}" type="pres">
      <dgm:prSet presAssocID="{780221F5-32A7-453B-AC14-69EEC6B56223}" presName="pillarX" presStyleLbl="node1" presStyleIdx="1" presStyleCnt="4" custScaleY="134039" custLinFactNeighborX="-169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D5BF6A-99A6-4840-98E1-D70D8E60007F}" type="pres">
      <dgm:prSet presAssocID="{B67FFCD5-19A8-4122-B6F0-825B3A85A607}" presName="pillarX" presStyleLbl="node1" presStyleIdx="2" presStyleCnt="4" custScaleY="13403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159F06-7E86-48CD-8521-646F8FE27E79}" type="pres">
      <dgm:prSet presAssocID="{55368901-B491-4DCC-9355-7BA0D3BA2C64}" presName="pillarX" presStyleLbl="node1" presStyleIdx="3" presStyleCnt="4" custScaleY="135182" custLinFactNeighborY="-33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1BF4027-64E9-49A1-8E5A-40E3A6EA806C}" type="pres">
      <dgm:prSet presAssocID="{DE8DC453-333B-4773-B1F5-4A9E2DF180FA}" presName="base" presStyleLbl="dkBgShp" presStyleIdx="1" presStyleCnt="2" custFlipHor="1" custScaleX="23729" custLinFactY="-600000" custLinFactNeighborX="-38135" custLinFactNeighborY="-699412"/>
      <dgm:spPr/>
    </dgm:pt>
  </dgm:ptLst>
  <dgm:cxnLst>
    <dgm:cxn modelId="{AA193BB7-7D90-4E31-AD04-9B9F8101A34F}" type="presOf" srcId="{55368901-B491-4DCC-9355-7BA0D3BA2C64}" destId="{F6159F06-7E86-48CD-8521-646F8FE27E79}" srcOrd="0" destOrd="0" presId="urn:microsoft.com/office/officeart/2005/8/layout/hList3"/>
    <dgm:cxn modelId="{CD427D1C-4F03-499C-821C-D69178FB953E}" type="presOf" srcId="{24690F3A-1C91-406C-AC0A-9387E69C3B22}" destId="{51A1F020-89A8-4C51-90A9-1A165303589E}" srcOrd="0" destOrd="0" presId="urn:microsoft.com/office/officeart/2005/8/layout/hList3"/>
    <dgm:cxn modelId="{2D1A7809-990A-4D6D-80D3-7F792D3FC499}" srcId="{DE8DC453-333B-4773-B1F5-4A9E2DF180FA}" destId="{BB78FFF7-317F-4E20-9834-A3C7368E3504}" srcOrd="0" destOrd="0" parTransId="{CB2773CE-97BE-45AC-BD71-C699C0A22B8B}" sibTransId="{462622E5-4F6D-4946-84FE-206EEE65D845}"/>
    <dgm:cxn modelId="{AA921A30-AA9A-4703-84F1-5A80B3D91AE5}" type="presOf" srcId="{DE8DC453-333B-4773-B1F5-4A9E2DF180FA}" destId="{7E3D277F-41DF-45B5-922E-A8A8E152F02E}" srcOrd="0" destOrd="0" presId="urn:microsoft.com/office/officeart/2005/8/layout/hList3"/>
    <dgm:cxn modelId="{9B6283CA-1AD6-4444-A99A-870880356CAB}" srcId="{24690F3A-1C91-406C-AC0A-9387E69C3B22}" destId="{DE8DC453-333B-4773-B1F5-4A9E2DF180FA}" srcOrd="0" destOrd="0" parTransId="{FD9AEEA6-0827-48EA-991C-17966AA6FA07}" sibTransId="{1DF9BB27-B646-455C-BE35-B8C359EF9144}"/>
    <dgm:cxn modelId="{208E2328-92F4-4FFF-B6F3-9F6B29B4D0F9}" srcId="{DE8DC453-333B-4773-B1F5-4A9E2DF180FA}" destId="{B67FFCD5-19A8-4122-B6F0-825B3A85A607}" srcOrd="2" destOrd="0" parTransId="{D783DEDF-173B-4579-970C-80FE2C8A920B}" sibTransId="{405BE6E0-BAB3-4723-B163-136461D487AC}"/>
    <dgm:cxn modelId="{C70A102E-656B-44D9-AB71-E2067ADF8057}" type="presOf" srcId="{780221F5-32A7-453B-AC14-69EEC6B56223}" destId="{B5551789-28CB-42C3-B1F8-3FD029916BC7}" srcOrd="0" destOrd="0" presId="urn:microsoft.com/office/officeart/2005/8/layout/hList3"/>
    <dgm:cxn modelId="{DE6A72CA-929D-43BA-A238-22D8A10A494D}" srcId="{DE8DC453-333B-4773-B1F5-4A9E2DF180FA}" destId="{55368901-B491-4DCC-9355-7BA0D3BA2C64}" srcOrd="3" destOrd="0" parTransId="{7078DA7F-B167-46C9-89CE-8F53EED65C4B}" sibTransId="{66FB463F-7342-42A3-8B37-A1DCBB84C33C}"/>
    <dgm:cxn modelId="{BACCAE72-497D-45C1-9232-466F2203D0DA}" type="presOf" srcId="{B67FFCD5-19A8-4122-B6F0-825B3A85A607}" destId="{AAD5BF6A-99A6-4840-98E1-D70D8E60007F}" srcOrd="0" destOrd="0" presId="urn:microsoft.com/office/officeart/2005/8/layout/hList3"/>
    <dgm:cxn modelId="{06CC4C5E-8B6C-485F-94BD-45AF1727280C}" srcId="{DE8DC453-333B-4773-B1F5-4A9E2DF180FA}" destId="{780221F5-32A7-453B-AC14-69EEC6B56223}" srcOrd="1" destOrd="0" parTransId="{4F245048-7BDD-4AAE-B40D-7DAE27F11DF7}" sibTransId="{0E651C42-1994-4DB6-89B0-9F8DA9FFBE33}"/>
    <dgm:cxn modelId="{44EC9BC3-6569-43CE-AE10-744B1E2A21AA}" type="presOf" srcId="{BB78FFF7-317F-4E20-9834-A3C7368E3504}" destId="{E6D60471-E6AC-4E3D-9F40-958FE2E8BA6B}" srcOrd="0" destOrd="0" presId="urn:microsoft.com/office/officeart/2005/8/layout/hList3"/>
    <dgm:cxn modelId="{BB84546C-1082-4581-9FA3-8CE2BE7B8E09}" type="presParOf" srcId="{51A1F020-89A8-4C51-90A9-1A165303589E}" destId="{7E3D277F-41DF-45B5-922E-A8A8E152F02E}" srcOrd="0" destOrd="0" presId="urn:microsoft.com/office/officeart/2005/8/layout/hList3"/>
    <dgm:cxn modelId="{50D18664-479E-48A2-8744-F703DFA70B96}" type="presParOf" srcId="{51A1F020-89A8-4C51-90A9-1A165303589E}" destId="{0A856A4B-C04A-4407-8917-D73C3F281AF4}" srcOrd="1" destOrd="0" presId="urn:microsoft.com/office/officeart/2005/8/layout/hList3"/>
    <dgm:cxn modelId="{B92D738C-CDF2-4326-89C1-93E61F48C7FC}" type="presParOf" srcId="{0A856A4B-C04A-4407-8917-D73C3F281AF4}" destId="{E6D60471-E6AC-4E3D-9F40-958FE2E8BA6B}" srcOrd="0" destOrd="0" presId="urn:microsoft.com/office/officeart/2005/8/layout/hList3"/>
    <dgm:cxn modelId="{40C52AE7-631F-4244-85CB-B07785245671}" type="presParOf" srcId="{0A856A4B-C04A-4407-8917-D73C3F281AF4}" destId="{B5551789-28CB-42C3-B1F8-3FD029916BC7}" srcOrd="1" destOrd="0" presId="urn:microsoft.com/office/officeart/2005/8/layout/hList3"/>
    <dgm:cxn modelId="{A333E650-9163-4894-8D49-DF8E2622DB09}" type="presParOf" srcId="{0A856A4B-C04A-4407-8917-D73C3F281AF4}" destId="{AAD5BF6A-99A6-4840-98E1-D70D8E60007F}" srcOrd="2" destOrd="0" presId="urn:microsoft.com/office/officeart/2005/8/layout/hList3"/>
    <dgm:cxn modelId="{B15B7517-D167-48BC-9791-10D8BC674655}" type="presParOf" srcId="{0A856A4B-C04A-4407-8917-D73C3F281AF4}" destId="{F6159F06-7E86-48CD-8521-646F8FE27E79}" srcOrd="3" destOrd="0" presId="urn:microsoft.com/office/officeart/2005/8/layout/hList3"/>
    <dgm:cxn modelId="{D2885200-9B99-4440-82CC-5A9E31405895}" type="presParOf" srcId="{51A1F020-89A8-4C51-90A9-1A165303589E}" destId="{C1BF4027-64E9-49A1-8E5A-40E3A6EA806C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4690F3A-1C91-406C-AC0A-9387E69C3B22}" type="doc">
      <dgm:prSet loTypeId="urn:microsoft.com/office/officeart/2005/8/layout/hList3" loCatId="list" qsTypeId="urn:microsoft.com/office/officeart/2005/8/quickstyle/3d1" qsCatId="3D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DE8DC453-333B-4773-B1F5-4A9E2DF180FA}">
      <dgm:prSet phldrT="[Text]"/>
      <dgm:spPr/>
      <dgm:t>
        <a:bodyPr anchor="t"/>
        <a:lstStyle/>
        <a:p>
          <a:r>
            <a:rPr lang="en-US" dirty="0" smtClean="0">
              <a:solidFill>
                <a:schemeClr val="tx1"/>
              </a:solidFill>
            </a:rPr>
            <a:t>The Selling Process</a:t>
          </a:r>
          <a:endParaRPr lang="en-US" dirty="0">
            <a:solidFill>
              <a:schemeClr val="tx1"/>
            </a:solidFill>
          </a:endParaRPr>
        </a:p>
      </dgm:t>
    </dgm:pt>
    <dgm:pt modelId="{FD9AEEA6-0827-48EA-991C-17966AA6FA07}" type="parTrans" cxnId="{9B6283CA-1AD6-4444-A99A-870880356CAB}">
      <dgm:prSet/>
      <dgm:spPr/>
      <dgm:t>
        <a:bodyPr/>
        <a:lstStyle/>
        <a:p>
          <a:endParaRPr lang="en-US"/>
        </a:p>
      </dgm:t>
    </dgm:pt>
    <dgm:pt modelId="{1DF9BB27-B646-455C-BE35-B8C359EF9144}" type="sibTrans" cxnId="{9B6283CA-1AD6-4444-A99A-870880356CAB}">
      <dgm:prSet/>
      <dgm:spPr/>
      <dgm:t>
        <a:bodyPr/>
        <a:lstStyle/>
        <a:p>
          <a:endParaRPr lang="en-US"/>
        </a:p>
      </dgm:t>
    </dgm:pt>
    <dgm:pt modelId="{BB78FFF7-317F-4E20-9834-A3C7368E3504}">
      <dgm:prSet phldrT="[Text]" custT="1"/>
      <dgm:spPr/>
      <dgm:t>
        <a:bodyPr anchor="t"/>
        <a:lstStyle/>
        <a:p>
          <a:r>
            <a:rPr lang="en-US" altLang="ja-JP" sz="1600" b="1" u="sng" dirty="0" smtClean="0">
              <a:latin typeface="Verdana" pitchFamily="34" charset="0"/>
              <a:ea typeface="MS PGothic" pitchFamily="34" charset="-128"/>
            </a:rPr>
            <a:t>5. Closing the </a:t>
          </a:r>
          <a:r>
            <a:rPr lang="en-US" altLang="ja-JP" sz="1600" b="1" u="sng" dirty="0" smtClean="0">
              <a:latin typeface="Verdana" pitchFamily="34" charset="0"/>
              <a:ea typeface="MS PGothic" pitchFamily="34" charset="-128"/>
            </a:rPr>
            <a:t>sale</a:t>
          </a:r>
        </a:p>
        <a:p>
          <a:r>
            <a:rPr lang="en-US" sz="1200" b="1" u="none" dirty="0" smtClean="0"/>
            <a:t>Why is timing important?</a:t>
          </a:r>
        </a:p>
        <a:p>
          <a:endParaRPr lang="en-US" sz="1200" b="1" u="none" dirty="0" smtClean="0"/>
        </a:p>
        <a:p>
          <a:endParaRPr lang="en-US" sz="1200" b="1" u="none" dirty="0" smtClean="0"/>
        </a:p>
        <a:p>
          <a:r>
            <a:rPr lang="en-US" sz="1200" b="1" u="none" dirty="0" smtClean="0"/>
            <a:t>List and explain the specialized closing methods</a:t>
          </a:r>
        </a:p>
        <a:p>
          <a:endParaRPr lang="en-US" sz="1200" b="1" u="none" dirty="0" smtClean="0"/>
        </a:p>
        <a:p>
          <a:r>
            <a:rPr lang="en-US" sz="1200" b="1" u="none" dirty="0" smtClean="0"/>
            <a:t>What are buying signals? Why important?</a:t>
          </a:r>
        </a:p>
        <a:p>
          <a:endParaRPr lang="en-US" sz="1200" b="1" u="none" dirty="0" smtClean="0"/>
        </a:p>
        <a:p>
          <a:endParaRPr lang="en-US" sz="1200" b="1" u="none" dirty="0" smtClean="0"/>
        </a:p>
        <a:p>
          <a:endParaRPr lang="en-US" sz="1200" b="1" u="none" dirty="0" smtClean="0"/>
        </a:p>
        <a:p>
          <a:r>
            <a:rPr lang="en-US" sz="1200" b="1" u="none" dirty="0" smtClean="0"/>
            <a:t>What to do when customer cannot decide?</a:t>
          </a:r>
        </a:p>
        <a:p>
          <a:endParaRPr lang="en-US" sz="1200" b="1" u="none" dirty="0" smtClean="0"/>
        </a:p>
        <a:p>
          <a:endParaRPr lang="en-US" sz="1200" b="1" u="none" dirty="0" smtClean="0"/>
        </a:p>
        <a:p>
          <a:endParaRPr lang="en-US" sz="1200" b="1" u="none" dirty="0" smtClean="0"/>
        </a:p>
        <a:p>
          <a:endParaRPr lang="en-US" sz="1200" b="1" u="none" dirty="0" smtClean="0"/>
        </a:p>
        <a:p>
          <a:endParaRPr lang="en-US" sz="1200" b="1" u="none" dirty="0" smtClean="0"/>
        </a:p>
        <a:p>
          <a:r>
            <a:rPr lang="en-US" sz="1200" b="1" u="none" dirty="0" smtClean="0"/>
            <a:t>How to handle rejection? 4 tips</a:t>
          </a:r>
          <a:endParaRPr lang="en-US" sz="1200" b="1" u="none" dirty="0"/>
        </a:p>
      </dgm:t>
    </dgm:pt>
    <dgm:pt modelId="{462622E5-4F6D-4946-84FE-206EEE65D845}" type="sibTrans" cxnId="{2D1A7809-990A-4D6D-80D3-7F792D3FC499}">
      <dgm:prSet/>
      <dgm:spPr/>
      <dgm:t>
        <a:bodyPr/>
        <a:lstStyle/>
        <a:p>
          <a:endParaRPr lang="en-US"/>
        </a:p>
      </dgm:t>
    </dgm:pt>
    <dgm:pt modelId="{CB2773CE-97BE-45AC-BD71-C699C0A22B8B}" type="parTrans" cxnId="{2D1A7809-990A-4D6D-80D3-7F792D3FC499}">
      <dgm:prSet/>
      <dgm:spPr/>
      <dgm:t>
        <a:bodyPr/>
        <a:lstStyle/>
        <a:p>
          <a:endParaRPr lang="en-US"/>
        </a:p>
      </dgm:t>
    </dgm:pt>
    <dgm:pt modelId="{BBC56F30-919F-4198-9310-BFD185161B0D}">
      <dgm:prSet custT="1"/>
      <dgm:spPr/>
      <dgm:t>
        <a:bodyPr anchor="t"/>
        <a:lstStyle/>
        <a:p>
          <a:r>
            <a:rPr lang="en-US" altLang="ja-JP" sz="1600" b="1" u="sng" dirty="0" smtClean="0">
              <a:latin typeface="Verdana" pitchFamily="34" charset="0"/>
              <a:ea typeface="MS PGothic" pitchFamily="34" charset="-128"/>
            </a:rPr>
            <a:t>6. Suggestion </a:t>
          </a:r>
          <a:r>
            <a:rPr lang="en-US" altLang="ja-JP" sz="1600" b="1" u="sng" dirty="0" smtClean="0">
              <a:latin typeface="Verdana" pitchFamily="34" charset="0"/>
              <a:ea typeface="MS PGothic" pitchFamily="34" charset="-128"/>
            </a:rPr>
            <a:t>selling-</a:t>
          </a:r>
        </a:p>
        <a:p>
          <a:r>
            <a:rPr lang="en-US" altLang="ja-JP" sz="1000" b="1" u="none" dirty="0" smtClean="0">
              <a:latin typeface="Verdana" pitchFamily="34" charset="0"/>
              <a:ea typeface="MS PGothic" pitchFamily="34" charset="-128"/>
            </a:rPr>
            <a:t>What is it, when do you do it?</a:t>
          </a:r>
        </a:p>
        <a:p>
          <a:endParaRPr lang="en-US" altLang="ja-JP" sz="1000" b="1" u="none" dirty="0" smtClean="0">
            <a:latin typeface="Verdana" pitchFamily="34" charset="0"/>
            <a:ea typeface="MS PGothic" pitchFamily="34" charset="-128"/>
          </a:endParaRPr>
        </a:p>
        <a:p>
          <a:endParaRPr lang="en-US" altLang="ja-JP" sz="1000" b="1" u="none" dirty="0" smtClean="0">
            <a:latin typeface="Verdana" pitchFamily="34" charset="0"/>
            <a:ea typeface="MS PGothic" pitchFamily="34" charset="-128"/>
          </a:endParaRPr>
        </a:p>
        <a:p>
          <a:r>
            <a:rPr lang="en-US" altLang="ja-JP" sz="1000" b="1" u="none" dirty="0" smtClean="0">
              <a:latin typeface="Verdana" pitchFamily="34" charset="0"/>
              <a:ea typeface="MS PGothic" pitchFamily="34" charset="-128"/>
            </a:rPr>
            <a:t>Benefits? </a:t>
          </a:r>
        </a:p>
        <a:p>
          <a:endParaRPr lang="en-US" altLang="ja-JP" sz="1000" b="1" u="none" dirty="0" smtClean="0">
            <a:latin typeface="Verdana" pitchFamily="34" charset="0"/>
            <a:ea typeface="MS PGothic" pitchFamily="34" charset="-128"/>
          </a:endParaRPr>
        </a:p>
        <a:p>
          <a:endParaRPr lang="en-US" altLang="ja-JP" sz="1000" b="1" u="none" dirty="0" smtClean="0">
            <a:latin typeface="Verdana" pitchFamily="34" charset="0"/>
            <a:ea typeface="MS PGothic" pitchFamily="34" charset="-128"/>
          </a:endParaRPr>
        </a:p>
        <a:p>
          <a:endParaRPr lang="en-US" altLang="ja-JP" sz="1000" b="1" u="none" dirty="0" smtClean="0">
            <a:latin typeface="Verdana" pitchFamily="34" charset="0"/>
            <a:ea typeface="MS PGothic" pitchFamily="34" charset="-128"/>
          </a:endParaRPr>
        </a:p>
        <a:p>
          <a:r>
            <a:rPr lang="en-US" altLang="ja-JP" sz="1000" b="1" u="none" dirty="0" smtClean="0">
              <a:latin typeface="Verdana" pitchFamily="34" charset="0"/>
              <a:ea typeface="MS PGothic" pitchFamily="34" charset="-128"/>
            </a:rPr>
            <a:t>Rules? </a:t>
          </a:r>
        </a:p>
        <a:p>
          <a:endParaRPr lang="en-US" altLang="ja-JP" sz="1000" b="1" u="none" dirty="0" smtClean="0">
            <a:latin typeface="Verdana" pitchFamily="34" charset="0"/>
            <a:ea typeface="MS PGothic" pitchFamily="34" charset="-128"/>
          </a:endParaRPr>
        </a:p>
        <a:p>
          <a:endParaRPr lang="en-US" altLang="ja-JP" sz="1000" b="1" u="none" dirty="0" smtClean="0">
            <a:latin typeface="Verdana" pitchFamily="34" charset="0"/>
            <a:ea typeface="MS PGothic" pitchFamily="34" charset="-128"/>
          </a:endParaRPr>
        </a:p>
        <a:p>
          <a:endParaRPr lang="en-US" altLang="ja-JP" sz="1000" b="1" u="none" dirty="0" smtClean="0">
            <a:latin typeface="Verdana" pitchFamily="34" charset="0"/>
            <a:ea typeface="MS PGothic" pitchFamily="34" charset="-128"/>
          </a:endParaRPr>
        </a:p>
        <a:p>
          <a:endParaRPr lang="en-US" altLang="ja-JP" sz="1000" b="1" u="none" dirty="0" smtClean="0">
            <a:latin typeface="Verdana" pitchFamily="34" charset="0"/>
            <a:ea typeface="MS PGothic" pitchFamily="34" charset="-128"/>
          </a:endParaRPr>
        </a:p>
        <a:p>
          <a:r>
            <a:rPr lang="en-US" altLang="ja-JP" sz="1000" b="1" u="none" dirty="0" smtClean="0">
              <a:latin typeface="Verdana" pitchFamily="34" charset="0"/>
              <a:ea typeface="MS PGothic" pitchFamily="34" charset="-128"/>
            </a:rPr>
            <a:t>Methods?</a:t>
          </a:r>
        </a:p>
      </dgm:t>
    </dgm:pt>
    <dgm:pt modelId="{8DCD61CF-ED17-4D15-851C-A0CCF96D68D8}" type="parTrans" cxnId="{6052FA8E-D81C-4F81-8246-3753FCA211AC}">
      <dgm:prSet/>
      <dgm:spPr/>
      <dgm:t>
        <a:bodyPr/>
        <a:lstStyle/>
        <a:p>
          <a:endParaRPr lang="en-US"/>
        </a:p>
      </dgm:t>
    </dgm:pt>
    <dgm:pt modelId="{8D4F4B8F-E503-4763-9F64-EF2700D4F4FB}" type="sibTrans" cxnId="{6052FA8E-D81C-4F81-8246-3753FCA211AC}">
      <dgm:prSet/>
      <dgm:spPr/>
      <dgm:t>
        <a:bodyPr/>
        <a:lstStyle/>
        <a:p>
          <a:endParaRPr lang="en-US"/>
        </a:p>
      </dgm:t>
    </dgm:pt>
    <dgm:pt modelId="{B3756D6C-F25C-4B27-9E51-7F95BF157A59}">
      <dgm:prSet custT="1"/>
      <dgm:spPr/>
      <dgm:t>
        <a:bodyPr anchor="t"/>
        <a:lstStyle/>
        <a:p>
          <a:pPr algn="ctr"/>
          <a:r>
            <a:rPr lang="en-US" altLang="ja-JP" sz="1600" b="1" u="sng" dirty="0" smtClean="0">
              <a:latin typeface="Verdana" pitchFamily="34" charset="0"/>
              <a:ea typeface="MS PGothic" pitchFamily="34" charset="-128"/>
            </a:rPr>
            <a:t>7. Relationship </a:t>
          </a:r>
          <a:r>
            <a:rPr lang="en-US" altLang="ja-JP" sz="1600" b="1" u="sng" dirty="0" smtClean="0">
              <a:latin typeface="Verdana" pitchFamily="34" charset="0"/>
              <a:ea typeface="MS PGothic" pitchFamily="34" charset="-128"/>
            </a:rPr>
            <a:t>building</a:t>
          </a:r>
        </a:p>
        <a:p>
          <a:pPr algn="just"/>
          <a:r>
            <a:rPr lang="en-US" sz="1000" b="1" u="none" dirty="0" smtClean="0">
              <a:latin typeface="Verdana" pitchFamily="34" charset="0"/>
              <a:ea typeface="MS PGothic" pitchFamily="34" charset="-128"/>
            </a:rPr>
            <a:t>List 4 after sales activities</a:t>
          </a:r>
        </a:p>
        <a:p>
          <a:pPr algn="just"/>
          <a:endParaRPr lang="en-US" sz="1000" b="1" u="none" dirty="0" smtClean="0">
            <a:latin typeface="Verdana" pitchFamily="34" charset="0"/>
            <a:ea typeface="MS PGothic" pitchFamily="34" charset="-128"/>
          </a:endParaRPr>
        </a:p>
        <a:p>
          <a:pPr algn="just"/>
          <a:endParaRPr lang="en-US" sz="1000" b="1" u="none" dirty="0" smtClean="0">
            <a:latin typeface="Verdana" pitchFamily="34" charset="0"/>
            <a:ea typeface="MS PGothic" pitchFamily="34" charset="-128"/>
          </a:endParaRPr>
        </a:p>
        <a:p>
          <a:pPr algn="just"/>
          <a:endParaRPr lang="en-US" sz="1000" b="1" u="none" dirty="0" smtClean="0">
            <a:latin typeface="Verdana" pitchFamily="34" charset="0"/>
            <a:ea typeface="MS PGothic" pitchFamily="34" charset="-128"/>
          </a:endParaRPr>
        </a:p>
        <a:p>
          <a:pPr algn="just"/>
          <a:endParaRPr lang="en-US" sz="1000" b="1" u="none" dirty="0" smtClean="0">
            <a:latin typeface="Verdana" pitchFamily="34" charset="0"/>
            <a:ea typeface="MS PGothic" pitchFamily="34" charset="-128"/>
          </a:endParaRPr>
        </a:p>
        <a:p>
          <a:pPr algn="just"/>
          <a:r>
            <a:rPr lang="en-US" sz="1000" b="1" u="none" dirty="0" smtClean="0">
              <a:latin typeface="Verdana" pitchFamily="34" charset="0"/>
              <a:ea typeface="MS PGothic" pitchFamily="34" charset="-128"/>
            </a:rPr>
            <a:t>List 3 things done to create customer loyalty after the sale</a:t>
          </a:r>
        </a:p>
        <a:p>
          <a:pPr algn="just"/>
          <a:endParaRPr lang="en-US" sz="1000" b="1" u="none" dirty="0" smtClean="0">
            <a:latin typeface="Verdana" pitchFamily="34" charset="0"/>
            <a:ea typeface="MS PGothic" pitchFamily="34" charset="-128"/>
          </a:endParaRPr>
        </a:p>
        <a:p>
          <a:pPr algn="just"/>
          <a:endParaRPr lang="en-US" sz="1000" b="1" u="none" dirty="0" smtClean="0">
            <a:latin typeface="Verdana" pitchFamily="34" charset="0"/>
            <a:ea typeface="MS PGothic" pitchFamily="34" charset="-128"/>
          </a:endParaRPr>
        </a:p>
        <a:p>
          <a:pPr algn="just"/>
          <a:endParaRPr lang="en-US" sz="1000" b="1" u="none" dirty="0" smtClean="0">
            <a:latin typeface="Verdana" pitchFamily="34" charset="0"/>
            <a:ea typeface="MS PGothic" pitchFamily="34" charset="-128"/>
          </a:endParaRPr>
        </a:p>
        <a:p>
          <a:pPr algn="just"/>
          <a:endParaRPr lang="en-US" sz="1000" b="1" u="none" smtClean="0">
            <a:latin typeface="Verdana" pitchFamily="34" charset="0"/>
            <a:ea typeface="MS PGothic" pitchFamily="34" charset="-128"/>
          </a:endParaRPr>
        </a:p>
        <a:p>
          <a:pPr algn="just"/>
          <a:endParaRPr lang="en-US" sz="1000" b="1" u="none" dirty="0" smtClean="0">
            <a:latin typeface="Verdana" pitchFamily="34" charset="0"/>
            <a:ea typeface="MS PGothic" pitchFamily="34" charset="-128"/>
          </a:endParaRPr>
        </a:p>
      </dgm:t>
    </dgm:pt>
    <dgm:pt modelId="{861338D0-7610-4D9C-84BB-503239B596C0}" type="parTrans" cxnId="{D6AFF187-90D3-479A-BB85-1FC4794CC9CC}">
      <dgm:prSet/>
      <dgm:spPr/>
      <dgm:t>
        <a:bodyPr/>
        <a:lstStyle/>
        <a:p>
          <a:endParaRPr lang="en-US"/>
        </a:p>
      </dgm:t>
    </dgm:pt>
    <dgm:pt modelId="{8506409B-C7B5-4AA4-A258-DEE67F13734C}" type="sibTrans" cxnId="{D6AFF187-90D3-479A-BB85-1FC4794CC9CC}">
      <dgm:prSet/>
      <dgm:spPr/>
      <dgm:t>
        <a:bodyPr/>
        <a:lstStyle/>
        <a:p>
          <a:endParaRPr lang="en-US"/>
        </a:p>
      </dgm:t>
    </dgm:pt>
    <dgm:pt modelId="{51A1F020-89A8-4C51-90A9-1A165303589E}" type="pres">
      <dgm:prSet presAssocID="{24690F3A-1C91-406C-AC0A-9387E69C3B22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E3D277F-41DF-45B5-922E-A8A8E152F02E}" type="pres">
      <dgm:prSet presAssocID="{DE8DC453-333B-4773-B1F5-4A9E2DF180FA}" presName="roof" presStyleLbl="dkBgShp" presStyleIdx="0" presStyleCnt="2" custLinFactNeighborX="-58475"/>
      <dgm:spPr/>
      <dgm:t>
        <a:bodyPr/>
        <a:lstStyle/>
        <a:p>
          <a:endParaRPr lang="en-US"/>
        </a:p>
      </dgm:t>
    </dgm:pt>
    <dgm:pt modelId="{0A856A4B-C04A-4407-8917-D73C3F281AF4}" type="pres">
      <dgm:prSet presAssocID="{DE8DC453-333B-4773-B1F5-4A9E2DF180FA}" presName="pillars" presStyleCnt="0"/>
      <dgm:spPr/>
    </dgm:pt>
    <dgm:pt modelId="{E6D60471-E6AC-4E3D-9F40-958FE2E8BA6B}" type="pres">
      <dgm:prSet presAssocID="{DE8DC453-333B-4773-B1F5-4A9E2DF180FA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CCBD28-3152-4690-A24B-50A1FD7DC444}" type="pres">
      <dgm:prSet presAssocID="{BBC56F30-919F-4198-9310-BFD185161B0D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71A92A-481E-47A3-8641-FAFC305069FB}" type="pres">
      <dgm:prSet presAssocID="{B3756D6C-F25C-4B27-9E51-7F95BF157A59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1BF4027-64E9-49A1-8E5A-40E3A6EA806C}" type="pres">
      <dgm:prSet presAssocID="{DE8DC453-333B-4773-B1F5-4A9E2DF180FA}" presName="base" presStyleLbl="dkBgShp" presStyleIdx="1" presStyleCnt="2"/>
      <dgm:spPr/>
    </dgm:pt>
  </dgm:ptLst>
  <dgm:cxnLst>
    <dgm:cxn modelId="{D6AFF187-90D3-479A-BB85-1FC4794CC9CC}" srcId="{DE8DC453-333B-4773-B1F5-4A9E2DF180FA}" destId="{B3756D6C-F25C-4B27-9E51-7F95BF157A59}" srcOrd="2" destOrd="0" parTransId="{861338D0-7610-4D9C-84BB-503239B596C0}" sibTransId="{8506409B-C7B5-4AA4-A258-DEE67F13734C}"/>
    <dgm:cxn modelId="{2D1A7809-990A-4D6D-80D3-7F792D3FC499}" srcId="{DE8DC453-333B-4773-B1F5-4A9E2DF180FA}" destId="{BB78FFF7-317F-4E20-9834-A3C7368E3504}" srcOrd="0" destOrd="0" parTransId="{CB2773CE-97BE-45AC-BD71-C699C0A22B8B}" sibTransId="{462622E5-4F6D-4946-84FE-206EEE65D845}"/>
    <dgm:cxn modelId="{9B6283CA-1AD6-4444-A99A-870880356CAB}" srcId="{24690F3A-1C91-406C-AC0A-9387E69C3B22}" destId="{DE8DC453-333B-4773-B1F5-4A9E2DF180FA}" srcOrd="0" destOrd="0" parTransId="{FD9AEEA6-0827-48EA-991C-17966AA6FA07}" sibTransId="{1DF9BB27-B646-455C-BE35-B8C359EF9144}"/>
    <dgm:cxn modelId="{B573DA07-1F11-4E46-AB2D-8AE73EB3663B}" type="presOf" srcId="{B3756D6C-F25C-4B27-9E51-7F95BF157A59}" destId="{ED71A92A-481E-47A3-8641-FAFC305069FB}" srcOrd="0" destOrd="0" presId="urn:microsoft.com/office/officeart/2005/8/layout/hList3"/>
    <dgm:cxn modelId="{73E440DE-DC1D-497B-A11B-912EEA6E0E14}" type="presOf" srcId="{24690F3A-1C91-406C-AC0A-9387E69C3B22}" destId="{51A1F020-89A8-4C51-90A9-1A165303589E}" srcOrd="0" destOrd="0" presId="urn:microsoft.com/office/officeart/2005/8/layout/hList3"/>
    <dgm:cxn modelId="{EF7790DA-5C4F-4B64-B7FF-4AE854125377}" type="presOf" srcId="{BBC56F30-919F-4198-9310-BFD185161B0D}" destId="{BCCCBD28-3152-4690-A24B-50A1FD7DC444}" srcOrd="0" destOrd="0" presId="urn:microsoft.com/office/officeart/2005/8/layout/hList3"/>
    <dgm:cxn modelId="{8791709B-DC92-4FFE-A2A8-023CACD9CD32}" type="presOf" srcId="{DE8DC453-333B-4773-B1F5-4A9E2DF180FA}" destId="{7E3D277F-41DF-45B5-922E-A8A8E152F02E}" srcOrd="0" destOrd="0" presId="urn:microsoft.com/office/officeart/2005/8/layout/hList3"/>
    <dgm:cxn modelId="{6052FA8E-D81C-4F81-8246-3753FCA211AC}" srcId="{DE8DC453-333B-4773-B1F5-4A9E2DF180FA}" destId="{BBC56F30-919F-4198-9310-BFD185161B0D}" srcOrd="1" destOrd="0" parTransId="{8DCD61CF-ED17-4D15-851C-A0CCF96D68D8}" sibTransId="{8D4F4B8F-E503-4763-9F64-EF2700D4F4FB}"/>
    <dgm:cxn modelId="{77F3EFFB-64B2-4753-BA02-DC41468991CC}" type="presOf" srcId="{BB78FFF7-317F-4E20-9834-A3C7368E3504}" destId="{E6D60471-E6AC-4E3D-9F40-958FE2E8BA6B}" srcOrd="0" destOrd="0" presId="urn:microsoft.com/office/officeart/2005/8/layout/hList3"/>
    <dgm:cxn modelId="{904F3815-C8A7-4F99-9E83-06E3FE3C5F82}" type="presParOf" srcId="{51A1F020-89A8-4C51-90A9-1A165303589E}" destId="{7E3D277F-41DF-45B5-922E-A8A8E152F02E}" srcOrd="0" destOrd="0" presId="urn:microsoft.com/office/officeart/2005/8/layout/hList3"/>
    <dgm:cxn modelId="{9E07A633-32B8-42B0-9254-53ABD56D8E7E}" type="presParOf" srcId="{51A1F020-89A8-4C51-90A9-1A165303589E}" destId="{0A856A4B-C04A-4407-8917-D73C3F281AF4}" srcOrd="1" destOrd="0" presId="urn:microsoft.com/office/officeart/2005/8/layout/hList3"/>
    <dgm:cxn modelId="{08829E7D-6015-49A5-A501-7D276181337B}" type="presParOf" srcId="{0A856A4B-C04A-4407-8917-D73C3F281AF4}" destId="{E6D60471-E6AC-4E3D-9F40-958FE2E8BA6B}" srcOrd="0" destOrd="0" presId="urn:microsoft.com/office/officeart/2005/8/layout/hList3"/>
    <dgm:cxn modelId="{292E4E97-8DB5-4141-AE1B-937805DF2EDF}" type="presParOf" srcId="{0A856A4B-C04A-4407-8917-D73C3F281AF4}" destId="{BCCCBD28-3152-4690-A24B-50A1FD7DC444}" srcOrd="1" destOrd="0" presId="urn:microsoft.com/office/officeart/2005/8/layout/hList3"/>
    <dgm:cxn modelId="{35514579-ACC7-449B-80F7-FC3844743613}" type="presParOf" srcId="{0A856A4B-C04A-4407-8917-D73C3F281AF4}" destId="{ED71A92A-481E-47A3-8641-FAFC305069FB}" srcOrd="2" destOrd="0" presId="urn:microsoft.com/office/officeart/2005/8/layout/hList3"/>
    <dgm:cxn modelId="{7BF90C5A-BC2B-49F2-906B-C9A677C848C7}" type="presParOf" srcId="{51A1F020-89A8-4C51-90A9-1A165303589E}" destId="{C1BF4027-64E9-49A1-8E5A-40E3A6EA806C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E3D277F-41DF-45B5-922E-A8A8E152F02E}">
      <dsp:nvSpPr>
        <dsp:cNvPr id="0" name=""/>
        <dsp:cNvSpPr/>
      </dsp:nvSpPr>
      <dsp:spPr>
        <a:xfrm>
          <a:off x="0" y="-139983"/>
          <a:ext cx="8991600" cy="2057400"/>
        </a:xfrm>
        <a:prstGeom prst="rect">
          <a:avLst/>
        </a:prstGeom>
        <a:gradFill rotWithShape="0">
          <a:gsLst>
            <a:gs pos="0">
              <a:schemeClr val="dk1">
                <a:shade val="8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1">
                <a:shade val="8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1">
                <a:shade val="8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0" tIns="228600" rIns="228600" bIns="228600" numCol="1" spcCol="1270" anchor="t" anchorCtr="0">
          <a:noAutofit/>
        </a:bodyPr>
        <a:lstStyle/>
        <a:p>
          <a:pPr lvl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0" kern="1200" dirty="0" smtClean="0">
              <a:solidFill>
                <a:schemeClr val="tx1"/>
              </a:solidFill>
            </a:rPr>
            <a:t>	The </a:t>
          </a:r>
          <a:r>
            <a:rPr lang="en-US" sz="6000" kern="1200" dirty="0" smtClean="0">
              <a:solidFill>
                <a:schemeClr val="tx1"/>
              </a:solidFill>
            </a:rPr>
            <a:t>Selling Process</a:t>
          </a:r>
          <a:endParaRPr lang="en-US" sz="6000" kern="1200" dirty="0">
            <a:solidFill>
              <a:schemeClr val="tx1"/>
            </a:solidFill>
          </a:endParaRPr>
        </a:p>
      </dsp:txBody>
      <dsp:txXfrm>
        <a:off x="0" y="-139983"/>
        <a:ext cx="8991600" cy="2057400"/>
      </dsp:txXfrm>
    </dsp:sp>
    <dsp:sp modelId="{E6D60471-E6AC-4E3D-9F40-958FE2E8BA6B}">
      <dsp:nvSpPr>
        <dsp:cNvPr id="0" name=""/>
        <dsp:cNvSpPr/>
      </dsp:nvSpPr>
      <dsp:spPr>
        <a:xfrm>
          <a:off x="0" y="1182082"/>
          <a:ext cx="2247900" cy="5791208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ja-JP" sz="1100" b="1" u="sng" kern="1200" dirty="0" smtClean="0">
              <a:latin typeface="Verdana" pitchFamily="34" charset="0"/>
              <a:ea typeface="MS PGothic" pitchFamily="34" charset="-128"/>
            </a:rPr>
            <a:t>1. Approaching the </a:t>
          </a:r>
          <a:r>
            <a:rPr lang="en-US" altLang="ja-JP" sz="1100" b="1" u="sng" kern="1200" dirty="0" smtClean="0">
              <a:latin typeface="Verdana" pitchFamily="34" charset="0"/>
              <a:ea typeface="MS PGothic" pitchFamily="34" charset="-128"/>
            </a:rPr>
            <a:t>customer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u="none" kern="1200" dirty="0" smtClean="0">
              <a:latin typeface="Verdana" pitchFamily="34" charset="0"/>
              <a:ea typeface="MS PGothic" pitchFamily="34" charset="-128"/>
            </a:rPr>
            <a:t>What are the 3 kinds of approach? Explain each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b="1" u="none" kern="1200" dirty="0" smtClean="0">
            <a:latin typeface="Verdana" pitchFamily="34" charset="0"/>
            <a:ea typeface="MS PGothic" pitchFamily="34" charset="-128"/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b="1" u="none" kern="1200" dirty="0" smtClean="0">
            <a:latin typeface="Verdana" pitchFamily="34" charset="0"/>
            <a:ea typeface="MS PGothic" pitchFamily="34" charset="-128"/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b="1" u="none" kern="1200" dirty="0" smtClean="0">
            <a:latin typeface="Verdana" pitchFamily="34" charset="0"/>
            <a:ea typeface="MS PGothic" pitchFamily="34" charset="-128"/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b="1" u="none" kern="1200" dirty="0" smtClean="0">
            <a:latin typeface="Verdana" pitchFamily="34" charset="0"/>
            <a:ea typeface="MS PGothic" pitchFamily="34" charset="-128"/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b="1" u="none" kern="1200" dirty="0" smtClean="0">
            <a:latin typeface="Verdana" pitchFamily="34" charset="0"/>
            <a:ea typeface="MS PGothic" pitchFamily="34" charset="-128"/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b="1" u="none" kern="1200" dirty="0" smtClean="0">
            <a:latin typeface="Verdana" pitchFamily="34" charset="0"/>
            <a:ea typeface="MS PGothic" pitchFamily="34" charset="-128"/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b="1" u="none" kern="1200" dirty="0" smtClean="0">
            <a:latin typeface="Verdana" pitchFamily="34" charset="0"/>
            <a:ea typeface="MS PGothic" pitchFamily="34" charset="-128"/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b="1" u="none" kern="1200" dirty="0" smtClean="0">
            <a:latin typeface="Verdana" pitchFamily="34" charset="0"/>
            <a:ea typeface="MS PGothic" pitchFamily="34" charset="-128"/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b="1" u="none" kern="1200" dirty="0" smtClean="0">
            <a:latin typeface="Verdana" pitchFamily="34" charset="0"/>
            <a:ea typeface="MS PGothic" pitchFamily="34" charset="-128"/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u="none" kern="1200" dirty="0" smtClean="0">
              <a:latin typeface="Verdana" pitchFamily="34" charset="0"/>
              <a:ea typeface="MS PGothic" pitchFamily="34" charset="-128"/>
            </a:rPr>
            <a:t>How is approach different in B2B </a:t>
          </a:r>
          <a:r>
            <a:rPr lang="en-US" sz="900" b="1" u="none" kern="1200" dirty="0" err="1" smtClean="0">
              <a:latin typeface="Verdana" pitchFamily="34" charset="0"/>
              <a:ea typeface="MS PGothic" pitchFamily="34" charset="-128"/>
            </a:rPr>
            <a:t>vs</a:t>
          </a:r>
          <a:r>
            <a:rPr lang="en-US" sz="900" b="1" u="none" kern="1200" dirty="0" smtClean="0">
              <a:latin typeface="Verdana" pitchFamily="34" charset="0"/>
              <a:ea typeface="MS PGothic" pitchFamily="34" charset="-128"/>
            </a:rPr>
            <a:t> Consumer selling?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b="1" u="none" kern="1200" dirty="0" smtClean="0">
            <a:latin typeface="Verdana" pitchFamily="34" charset="0"/>
            <a:ea typeface="MS PGothic" pitchFamily="34" charset="-128"/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b="1" u="none" kern="1200" dirty="0" smtClean="0">
            <a:latin typeface="Verdana" pitchFamily="34" charset="0"/>
            <a:ea typeface="MS PGothic" pitchFamily="34" charset="-128"/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b="1" u="none" kern="1200" dirty="0" smtClean="0">
            <a:latin typeface="Verdana" pitchFamily="34" charset="0"/>
            <a:ea typeface="MS PGothic" pitchFamily="34" charset="-128"/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b="1" u="none" kern="1200" dirty="0" smtClean="0">
            <a:latin typeface="Verdana" pitchFamily="34" charset="0"/>
            <a:ea typeface="MS PGothic" pitchFamily="34" charset="-128"/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b="1" u="none" kern="1200" dirty="0" smtClean="0">
            <a:latin typeface="Verdana" pitchFamily="34" charset="0"/>
            <a:ea typeface="MS PGothic" pitchFamily="34" charset="-128"/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u="none" kern="1200" dirty="0" smtClean="0">
              <a:latin typeface="Verdana" pitchFamily="34" charset="0"/>
              <a:ea typeface="MS PGothic" pitchFamily="34" charset="-128"/>
            </a:rPr>
            <a:t>For retail selling- list 3 pre-approach activities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b="1" u="none" kern="1200" dirty="0" smtClean="0">
            <a:latin typeface="Verdana" pitchFamily="34" charset="0"/>
            <a:ea typeface="MS PGothic" pitchFamily="34" charset="-128"/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b="1" u="none" kern="1200" dirty="0" smtClean="0">
            <a:latin typeface="Verdana" pitchFamily="34" charset="0"/>
            <a:ea typeface="MS PGothic" pitchFamily="34" charset="-128"/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b="1" u="none" kern="1200" dirty="0" smtClean="0">
            <a:latin typeface="Verdana" pitchFamily="34" charset="0"/>
            <a:ea typeface="MS PGothic" pitchFamily="34" charset="-128"/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b="1" u="none" kern="1200" dirty="0" smtClean="0">
            <a:latin typeface="Verdana" pitchFamily="34" charset="0"/>
            <a:ea typeface="MS PGothic" pitchFamily="34" charset="-128"/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b="1" u="none" kern="1200" dirty="0" smtClean="0">
            <a:latin typeface="Verdana" pitchFamily="34" charset="0"/>
            <a:ea typeface="MS PGothic" pitchFamily="34" charset="-128"/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u="none" kern="1200" dirty="0" smtClean="0">
              <a:latin typeface="Verdana" pitchFamily="34" charset="0"/>
              <a:ea typeface="MS PGothic" pitchFamily="34" charset="-128"/>
            </a:rPr>
            <a:t>What is the difference between open and closed ended questions? What are qualifying questions?</a:t>
          </a:r>
          <a:endParaRPr lang="en-US" sz="900" b="1" u="none" kern="1200" dirty="0"/>
        </a:p>
      </dsp:txBody>
      <dsp:txXfrm>
        <a:off x="0" y="1182082"/>
        <a:ext cx="2247900" cy="5791208"/>
      </dsp:txXfrm>
    </dsp:sp>
    <dsp:sp modelId="{B5551789-28CB-42C3-B1F8-3FD029916BC7}">
      <dsp:nvSpPr>
        <dsp:cNvPr id="0" name=""/>
        <dsp:cNvSpPr/>
      </dsp:nvSpPr>
      <dsp:spPr>
        <a:xfrm>
          <a:off x="2209798" y="1182082"/>
          <a:ext cx="2247900" cy="5791208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ja-JP" sz="1100" b="1" u="sng" kern="1200" dirty="0" smtClean="0">
              <a:latin typeface="Verdana" pitchFamily="34" charset="0"/>
              <a:ea typeface="MS PGothic" pitchFamily="34" charset="-128"/>
            </a:rPr>
            <a:t>2. Determining needs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ja-JP" sz="900" b="1" u="none" kern="1200" dirty="0" smtClean="0">
              <a:latin typeface="Verdana" pitchFamily="34" charset="0"/>
              <a:ea typeface="MS PGothic" pitchFamily="34" charset="-128"/>
            </a:rPr>
            <a:t>What are the 3 kinds of Decisions people make? Explain each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altLang="ja-JP" sz="900" b="1" u="none" kern="1200" dirty="0" smtClean="0">
            <a:latin typeface="Verdana" pitchFamily="34" charset="0"/>
            <a:ea typeface="MS PGothic" pitchFamily="34" charset="-128"/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altLang="ja-JP" sz="900" b="1" u="none" kern="1200" dirty="0" smtClean="0">
            <a:latin typeface="Verdana" pitchFamily="34" charset="0"/>
            <a:ea typeface="MS PGothic" pitchFamily="34" charset="-128"/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altLang="ja-JP" sz="900" b="1" u="none" kern="1200" dirty="0" smtClean="0">
            <a:latin typeface="Verdana" pitchFamily="34" charset="0"/>
            <a:ea typeface="MS PGothic" pitchFamily="34" charset="-128"/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altLang="ja-JP" sz="900" b="1" u="none" kern="1200" dirty="0" smtClean="0">
            <a:latin typeface="Verdana" pitchFamily="34" charset="0"/>
            <a:ea typeface="MS PGothic" pitchFamily="34" charset="-128"/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altLang="ja-JP" sz="900" b="1" u="none" kern="1200" dirty="0" smtClean="0">
            <a:latin typeface="Verdana" pitchFamily="34" charset="0"/>
            <a:ea typeface="MS PGothic" pitchFamily="34" charset="-128"/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altLang="ja-JP" sz="900" b="1" u="none" kern="1200" dirty="0" smtClean="0">
            <a:latin typeface="Verdana" pitchFamily="34" charset="0"/>
            <a:ea typeface="MS PGothic" pitchFamily="34" charset="-128"/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altLang="ja-JP" sz="900" b="1" u="none" kern="1200" dirty="0" smtClean="0">
            <a:latin typeface="Verdana" pitchFamily="34" charset="0"/>
            <a:ea typeface="MS PGothic" pitchFamily="34" charset="-128"/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altLang="ja-JP" sz="900" b="1" u="none" kern="1200" dirty="0" smtClean="0">
            <a:latin typeface="Verdana" pitchFamily="34" charset="0"/>
            <a:ea typeface="MS PGothic" pitchFamily="34" charset="-128"/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ja-JP" sz="900" b="1" u="none" kern="1200" dirty="0" smtClean="0">
              <a:latin typeface="Verdana" pitchFamily="34" charset="0"/>
              <a:ea typeface="MS PGothic" pitchFamily="34" charset="-128"/>
            </a:rPr>
            <a:t>How do you determine needs? 3 ways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altLang="ja-JP" sz="900" b="1" u="none" kern="1200" dirty="0" smtClean="0">
            <a:latin typeface="Verdana" pitchFamily="34" charset="0"/>
            <a:ea typeface="MS PGothic" pitchFamily="34" charset="-128"/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altLang="ja-JP" sz="900" b="1" u="none" kern="1200" dirty="0" smtClean="0">
            <a:latin typeface="Verdana" pitchFamily="34" charset="0"/>
            <a:ea typeface="MS PGothic" pitchFamily="34" charset="-128"/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altLang="ja-JP" sz="900" b="1" u="none" kern="1200" dirty="0" smtClean="0">
            <a:latin typeface="Verdana" pitchFamily="34" charset="0"/>
            <a:ea typeface="MS PGothic" pitchFamily="34" charset="-128"/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altLang="ja-JP" sz="900" b="1" u="none" kern="1200" dirty="0" smtClean="0">
            <a:latin typeface="Verdana" pitchFamily="34" charset="0"/>
            <a:ea typeface="MS PGothic" pitchFamily="34" charset="-128"/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ja-JP" sz="900" b="1" u="none" kern="1200" dirty="0" smtClean="0">
              <a:latin typeface="Verdana" pitchFamily="34" charset="0"/>
              <a:ea typeface="MS PGothic" pitchFamily="34" charset="-128"/>
            </a:rPr>
            <a:t>What are the 3 buying motives? Explain each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altLang="ja-JP" sz="900" b="1" u="none" kern="1200" dirty="0" smtClean="0">
            <a:latin typeface="Verdana" pitchFamily="34" charset="0"/>
            <a:ea typeface="MS PGothic" pitchFamily="34" charset="-128"/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altLang="ja-JP" sz="900" b="1" u="none" kern="1200" dirty="0" smtClean="0">
            <a:latin typeface="Verdana" pitchFamily="34" charset="0"/>
            <a:ea typeface="MS PGothic" pitchFamily="34" charset="-128"/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altLang="ja-JP" sz="900" b="1" u="none" kern="1200" dirty="0" smtClean="0">
            <a:latin typeface="Verdana" pitchFamily="34" charset="0"/>
            <a:ea typeface="MS PGothic" pitchFamily="34" charset="-128"/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altLang="ja-JP" sz="900" b="1" u="none" kern="1200" dirty="0" smtClean="0">
            <a:latin typeface="Verdana" pitchFamily="34" charset="0"/>
            <a:ea typeface="MS PGothic" pitchFamily="34" charset="-128"/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altLang="ja-JP" sz="900" b="1" u="none" kern="1200" dirty="0" smtClean="0">
            <a:latin typeface="Verdana" pitchFamily="34" charset="0"/>
            <a:ea typeface="MS PGothic" pitchFamily="34" charset="-128"/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altLang="ja-JP" sz="900" b="1" u="none" kern="1200" dirty="0" smtClean="0">
            <a:latin typeface="Verdana" pitchFamily="34" charset="0"/>
            <a:ea typeface="MS PGothic" pitchFamily="34" charset="-128"/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ja-JP" sz="900" b="1" u="none" kern="1200" dirty="0" smtClean="0">
              <a:latin typeface="Verdana" pitchFamily="34" charset="0"/>
              <a:ea typeface="MS PGothic" pitchFamily="34" charset="-128"/>
            </a:rPr>
            <a:t>What is a prospect? A referral?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altLang="ja-JP" sz="900" b="1" u="none" kern="1200" dirty="0" smtClean="0">
            <a:latin typeface="Verdana" pitchFamily="34" charset="0"/>
            <a:ea typeface="MS PGothic" pitchFamily="34" charset="-128"/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altLang="ja-JP" sz="900" b="1" u="none" kern="1200" dirty="0" smtClean="0">
            <a:latin typeface="Verdana" pitchFamily="34" charset="0"/>
            <a:ea typeface="MS PGothic" pitchFamily="34" charset="-128"/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altLang="ja-JP" sz="900" b="1" u="none" kern="1200" dirty="0" smtClean="0">
            <a:latin typeface="Verdana" pitchFamily="34" charset="0"/>
            <a:ea typeface="MS PGothic" pitchFamily="34" charset="-128"/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altLang="ja-JP" sz="900" b="1" u="none" kern="1200" dirty="0" smtClean="0">
            <a:latin typeface="Verdana" pitchFamily="34" charset="0"/>
            <a:ea typeface="MS PGothic" pitchFamily="34" charset="-128"/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altLang="ja-JP" sz="1100" b="1" u="sng" kern="1200" dirty="0" smtClean="0">
            <a:latin typeface="Verdana" pitchFamily="34" charset="0"/>
            <a:ea typeface="MS PGothic" pitchFamily="34" charset="-128"/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altLang="ja-JP" sz="1100" b="1" u="sng" kern="1200" dirty="0" smtClean="0">
            <a:latin typeface="Verdana" pitchFamily="34" charset="0"/>
            <a:ea typeface="MS PGothic" pitchFamily="34" charset="-128"/>
          </a:endParaRPr>
        </a:p>
      </dsp:txBody>
      <dsp:txXfrm>
        <a:off x="2209798" y="1182082"/>
        <a:ext cx="2247900" cy="5791208"/>
      </dsp:txXfrm>
    </dsp:sp>
    <dsp:sp modelId="{AAD5BF6A-99A6-4840-98E1-D70D8E60007F}">
      <dsp:nvSpPr>
        <dsp:cNvPr id="0" name=""/>
        <dsp:cNvSpPr/>
      </dsp:nvSpPr>
      <dsp:spPr>
        <a:xfrm>
          <a:off x="4495800" y="1182082"/>
          <a:ext cx="2247900" cy="5791208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ja-JP" sz="1100" b="1" u="sng" kern="1200" dirty="0" smtClean="0">
              <a:latin typeface="Verdana" pitchFamily="34" charset="0"/>
              <a:ea typeface="MS PGothic" pitchFamily="34" charset="-128"/>
            </a:rPr>
            <a:t>3. Presenting the </a:t>
          </a:r>
          <a:r>
            <a:rPr lang="en-US" altLang="ja-JP" sz="1100" b="1" u="sng" kern="1200" dirty="0" smtClean="0">
              <a:latin typeface="Verdana" pitchFamily="34" charset="0"/>
              <a:ea typeface="MS PGothic" pitchFamily="34" charset="-128"/>
            </a:rPr>
            <a:t>product</a:t>
          </a:r>
          <a:endParaRPr lang="en-US" altLang="ja-JP" sz="1100" b="1" u="none" kern="1200" dirty="0" smtClean="0">
            <a:latin typeface="Verdana" pitchFamily="34" charset="0"/>
            <a:ea typeface="MS PGothic" pitchFamily="34" charset="-128"/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ja-JP" sz="900" b="1" u="none" kern="1200" dirty="0" smtClean="0">
              <a:latin typeface="Verdana" pitchFamily="34" charset="0"/>
              <a:ea typeface="MS PGothic" pitchFamily="34" charset="-128"/>
            </a:rPr>
            <a:t>What are the 3 types of features? Define &amp; example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altLang="ja-JP" sz="900" b="1" u="none" kern="1200" dirty="0" smtClean="0">
            <a:latin typeface="Verdana" pitchFamily="34" charset="0"/>
            <a:ea typeface="MS PGothic" pitchFamily="34" charset="-128"/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altLang="ja-JP" sz="900" b="1" u="none" kern="1200" dirty="0" smtClean="0">
            <a:latin typeface="Verdana" pitchFamily="34" charset="0"/>
            <a:ea typeface="MS PGothic" pitchFamily="34" charset="-128"/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altLang="ja-JP" sz="900" b="1" u="none" kern="1200" dirty="0" smtClean="0">
            <a:latin typeface="Verdana" pitchFamily="34" charset="0"/>
            <a:ea typeface="MS PGothic" pitchFamily="34" charset="-128"/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altLang="ja-JP" sz="900" b="1" u="none" kern="1200" dirty="0" smtClean="0">
            <a:latin typeface="Verdana" pitchFamily="34" charset="0"/>
            <a:ea typeface="MS PGothic" pitchFamily="34" charset="-128"/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altLang="ja-JP" sz="900" b="1" u="none" kern="1200" dirty="0" smtClean="0">
            <a:latin typeface="Verdana" pitchFamily="34" charset="0"/>
            <a:ea typeface="MS PGothic" pitchFamily="34" charset="-128"/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altLang="ja-JP" sz="900" b="1" u="none" kern="1200" dirty="0" smtClean="0">
            <a:latin typeface="Verdana" pitchFamily="34" charset="0"/>
            <a:ea typeface="MS PGothic" pitchFamily="34" charset="-128"/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altLang="ja-JP" sz="900" b="1" u="none" kern="1200" dirty="0" smtClean="0">
            <a:latin typeface="Verdana" pitchFamily="34" charset="0"/>
            <a:ea typeface="MS PGothic" pitchFamily="34" charset="-128"/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altLang="ja-JP" sz="900" b="1" u="none" kern="1200" dirty="0" smtClean="0">
            <a:latin typeface="Verdana" pitchFamily="34" charset="0"/>
            <a:ea typeface="MS PGothic" pitchFamily="34" charset="-128"/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altLang="ja-JP" sz="900" b="1" u="none" kern="1200" dirty="0" smtClean="0">
            <a:latin typeface="Verdana" pitchFamily="34" charset="0"/>
            <a:ea typeface="MS PGothic" pitchFamily="34" charset="-128"/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ja-JP" sz="900" b="1" u="none" kern="1200" dirty="0" smtClean="0">
              <a:latin typeface="Verdana" pitchFamily="34" charset="0"/>
              <a:ea typeface="MS PGothic" pitchFamily="34" charset="-128"/>
            </a:rPr>
            <a:t>Give 5 examples of sales aids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altLang="ja-JP" sz="900" b="1" u="none" kern="1200" dirty="0" smtClean="0">
            <a:latin typeface="Verdana" pitchFamily="34" charset="0"/>
            <a:ea typeface="MS PGothic" pitchFamily="34" charset="-128"/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altLang="ja-JP" sz="900" b="1" u="none" kern="1200" dirty="0" smtClean="0">
            <a:latin typeface="Verdana" pitchFamily="34" charset="0"/>
            <a:ea typeface="MS PGothic" pitchFamily="34" charset="-128"/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altLang="ja-JP" sz="900" b="1" u="none" kern="1200" dirty="0" smtClean="0">
            <a:latin typeface="Verdana" pitchFamily="34" charset="0"/>
            <a:ea typeface="MS PGothic" pitchFamily="34" charset="-128"/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ja-JP" sz="900" b="1" u="none" kern="1200" dirty="0" smtClean="0">
              <a:latin typeface="Verdana" pitchFamily="34" charset="0"/>
              <a:ea typeface="MS PGothic" pitchFamily="34" charset="-128"/>
            </a:rPr>
            <a:t>What is feature-benefit selling?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altLang="ja-JP" sz="900" b="1" u="none" kern="1200" dirty="0" smtClean="0">
            <a:latin typeface="Verdana" pitchFamily="34" charset="0"/>
            <a:ea typeface="MS PGothic" pitchFamily="34" charset="-128"/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altLang="ja-JP" sz="900" b="1" u="none" kern="1200" dirty="0" smtClean="0">
            <a:latin typeface="Verdana" pitchFamily="34" charset="0"/>
            <a:ea typeface="MS PGothic" pitchFamily="34" charset="-128"/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altLang="ja-JP" sz="900" b="1" u="none" kern="1200" dirty="0" smtClean="0">
            <a:latin typeface="Verdana" pitchFamily="34" charset="0"/>
            <a:ea typeface="MS PGothic" pitchFamily="34" charset="-128"/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altLang="ja-JP" sz="900" b="1" u="none" kern="1200" dirty="0" smtClean="0">
            <a:latin typeface="Verdana" pitchFamily="34" charset="0"/>
            <a:ea typeface="MS PGothic" pitchFamily="34" charset="-128"/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altLang="ja-JP" sz="900" b="1" u="none" kern="1200" dirty="0" smtClean="0">
            <a:latin typeface="Verdana" pitchFamily="34" charset="0"/>
            <a:ea typeface="MS PGothic" pitchFamily="34" charset="-128"/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ja-JP" sz="900" b="1" u="none" kern="1200" dirty="0" smtClean="0">
              <a:latin typeface="Verdana" pitchFamily="34" charset="0"/>
              <a:ea typeface="MS PGothic" pitchFamily="34" charset="-128"/>
            </a:rPr>
            <a:t>How many products should you show? Why?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altLang="ja-JP" sz="900" b="1" u="none" kern="1200" dirty="0" smtClean="0">
            <a:latin typeface="Verdana" pitchFamily="34" charset="0"/>
            <a:ea typeface="MS PGothic" pitchFamily="34" charset="-128"/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altLang="ja-JP" sz="900" b="1" u="none" kern="1200" dirty="0" smtClean="0">
            <a:latin typeface="Verdana" pitchFamily="34" charset="0"/>
            <a:ea typeface="MS PGothic" pitchFamily="34" charset="-128"/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altLang="ja-JP" sz="900" b="1" u="none" kern="1200" dirty="0" smtClean="0">
            <a:latin typeface="Verdana" pitchFamily="34" charset="0"/>
            <a:ea typeface="MS PGothic" pitchFamily="34" charset="-128"/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altLang="ja-JP" sz="900" b="1" u="none" kern="1200" dirty="0" smtClean="0">
            <a:latin typeface="Verdana" pitchFamily="34" charset="0"/>
            <a:ea typeface="MS PGothic" pitchFamily="34" charset="-128"/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ja-JP" sz="900" b="1" u="none" kern="1200" dirty="0" smtClean="0">
              <a:latin typeface="Verdana" pitchFamily="34" charset="0"/>
              <a:ea typeface="MS PGothic" pitchFamily="34" charset="-128"/>
            </a:rPr>
            <a:t>List 5 tips/tricks for a good presentation of a product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altLang="ja-JP" sz="900" b="1" u="none" kern="1200" dirty="0" smtClean="0">
            <a:latin typeface="Verdana" pitchFamily="34" charset="0"/>
            <a:ea typeface="MS PGothic" pitchFamily="34" charset="-128"/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altLang="ja-JP" sz="900" b="1" u="none" kern="1200" dirty="0" smtClean="0">
            <a:latin typeface="Verdana" pitchFamily="34" charset="0"/>
            <a:ea typeface="MS PGothic" pitchFamily="34" charset="-128"/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altLang="ja-JP" sz="900" b="1" u="none" kern="1200" dirty="0" smtClean="0">
            <a:latin typeface="Verdana" pitchFamily="34" charset="0"/>
            <a:ea typeface="MS PGothic" pitchFamily="34" charset="-128"/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altLang="ja-JP" sz="900" b="1" u="none" kern="1200" dirty="0" smtClean="0">
            <a:latin typeface="Verdana" pitchFamily="34" charset="0"/>
            <a:ea typeface="MS PGothic" pitchFamily="34" charset="-128"/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altLang="ja-JP" sz="900" b="1" u="none" kern="1200" dirty="0" smtClean="0">
            <a:latin typeface="Verdana" pitchFamily="34" charset="0"/>
            <a:ea typeface="MS PGothic" pitchFamily="34" charset="-128"/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b="1" u="sng" kern="1200" dirty="0" smtClean="0">
            <a:latin typeface="Verdana" pitchFamily="34" charset="0"/>
            <a:cs typeface="Times New Roman" pitchFamily="18" charset="0"/>
          </a:endParaRPr>
        </a:p>
      </dsp:txBody>
      <dsp:txXfrm>
        <a:off x="4495800" y="1182082"/>
        <a:ext cx="2247900" cy="5791208"/>
      </dsp:txXfrm>
    </dsp:sp>
    <dsp:sp modelId="{F6159F06-7E86-48CD-8521-646F8FE27E79}">
      <dsp:nvSpPr>
        <dsp:cNvPr id="0" name=""/>
        <dsp:cNvSpPr/>
      </dsp:nvSpPr>
      <dsp:spPr>
        <a:xfrm>
          <a:off x="6743700" y="1143003"/>
          <a:ext cx="2247900" cy="5840592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ja-JP" sz="1100" b="1" u="sng" kern="1200" dirty="0" smtClean="0">
              <a:latin typeface="Verdana" pitchFamily="34" charset="0"/>
              <a:ea typeface="MS PGothic" pitchFamily="34" charset="-128"/>
            </a:rPr>
            <a:t>4 . </a:t>
          </a:r>
          <a:r>
            <a:rPr lang="en-US" altLang="ja-JP" sz="1100" b="1" u="sng" kern="1200" dirty="0" smtClean="0">
              <a:latin typeface="Verdana" pitchFamily="34" charset="0"/>
              <a:ea typeface="MS PGothic" pitchFamily="34" charset="-128"/>
            </a:rPr>
            <a:t>Overcoming </a:t>
          </a:r>
          <a:r>
            <a:rPr lang="en-US" altLang="ja-JP" sz="1100" b="1" u="sng" kern="1200" dirty="0" smtClean="0">
              <a:latin typeface="Verdana" pitchFamily="34" charset="0"/>
              <a:ea typeface="MS PGothic" pitchFamily="34" charset="-128"/>
            </a:rPr>
            <a:t>objections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ja-JP" sz="1000" b="1" u="none" kern="1200" dirty="0" smtClean="0">
              <a:latin typeface="Verdana" pitchFamily="34" charset="0"/>
              <a:ea typeface="MS PGothic" pitchFamily="34" charset="-128"/>
            </a:rPr>
            <a:t>What is the 4 step process to handle objections?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altLang="ja-JP" sz="1000" b="1" u="none" kern="1200" dirty="0" smtClean="0">
            <a:latin typeface="Verdana" pitchFamily="34" charset="0"/>
            <a:ea typeface="MS PGothic" pitchFamily="34" charset="-128"/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altLang="ja-JP" sz="1000" b="1" u="none" kern="1200" dirty="0" smtClean="0">
            <a:latin typeface="Verdana" pitchFamily="34" charset="0"/>
            <a:ea typeface="MS PGothic" pitchFamily="34" charset="-128"/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altLang="ja-JP" sz="1000" b="1" u="none" kern="1200" dirty="0" smtClean="0">
            <a:latin typeface="Verdana" pitchFamily="34" charset="0"/>
            <a:ea typeface="MS PGothic" pitchFamily="34" charset="-128"/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ja-JP" sz="1000" b="1" u="none" kern="1200" dirty="0" smtClean="0">
              <a:latin typeface="Verdana" pitchFamily="34" charset="0"/>
              <a:ea typeface="MS PGothic" pitchFamily="34" charset="-128"/>
            </a:rPr>
            <a:t>List and explain the list of ways (methods) to overcome/answer objections Give example script.  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altLang="ja-JP" sz="1000" b="1" u="none" kern="1200" dirty="0" smtClean="0">
            <a:latin typeface="Verdana" pitchFamily="34" charset="0"/>
            <a:ea typeface="MS PGothic" pitchFamily="34" charset="-128"/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altLang="ja-JP" sz="1000" b="1" u="none" kern="1200" dirty="0" smtClean="0">
            <a:latin typeface="Verdana" pitchFamily="34" charset="0"/>
            <a:ea typeface="MS PGothic" pitchFamily="34" charset="-128"/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altLang="ja-JP" sz="1000" b="1" u="none" kern="1200" dirty="0" smtClean="0">
            <a:latin typeface="Verdana" pitchFamily="34" charset="0"/>
            <a:ea typeface="MS PGothic" pitchFamily="34" charset="-128"/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altLang="ja-JP" sz="1000" b="1" u="none" kern="1200" dirty="0" smtClean="0">
            <a:latin typeface="Verdana" pitchFamily="34" charset="0"/>
            <a:ea typeface="MS PGothic" pitchFamily="34" charset="-128"/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altLang="ja-JP" sz="1000" b="1" u="none" kern="1200" dirty="0" smtClean="0">
            <a:latin typeface="Verdana" pitchFamily="34" charset="0"/>
            <a:ea typeface="MS PGothic" pitchFamily="34" charset="-128"/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altLang="ja-JP" sz="1000" b="1" u="none" kern="1200" dirty="0" smtClean="0">
            <a:latin typeface="Verdana" pitchFamily="34" charset="0"/>
            <a:ea typeface="MS PGothic" pitchFamily="34" charset="-128"/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altLang="ja-JP" sz="1000" b="1" u="none" kern="1200" dirty="0" smtClean="0">
            <a:latin typeface="Verdana" pitchFamily="34" charset="0"/>
            <a:ea typeface="MS PGothic" pitchFamily="34" charset="-128"/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altLang="ja-JP" sz="1000" b="1" u="none" kern="1200" dirty="0" smtClean="0">
            <a:latin typeface="Verdana" pitchFamily="34" charset="0"/>
            <a:ea typeface="MS PGothic" pitchFamily="34" charset="-128"/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altLang="ja-JP" sz="1000" b="1" u="none" kern="1200" dirty="0" smtClean="0">
            <a:latin typeface="Verdana" pitchFamily="34" charset="0"/>
            <a:ea typeface="MS PGothic" pitchFamily="34" charset="-128"/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altLang="ja-JP" sz="1000" b="1" u="none" kern="1200" dirty="0" smtClean="0">
            <a:latin typeface="Verdana" pitchFamily="34" charset="0"/>
            <a:ea typeface="MS PGothic" pitchFamily="34" charset="-128"/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altLang="ja-JP" sz="1000" b="1" u="none" kern="1200" dirty="0" smtClean="0">
            <a:latin typeface="Verdana" pitchFamily="34" charset="0"/>
            <a:ea typeface="MS PGothic" pitchFamily="34" charset="-128"/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altLang="ja-JP" sz="1000" b="1" u="none" kern="1200" dirty="0" smtClean="0">
            <a:latin typeface="Verdana" pitchFamily="34" charset="0"/>
            <a:ea typeface="MS PGothic" pitchFamily="34" charset="-128"/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altLang="ja-JP" sz="1000" b="1" u="none" kern="1200" dirty="0" smtClean="0">
            <a:latin typeface="Verdana" pitchFamily="34" charset="0"/>
            <a:ea typeface="MS PGothic" pitchFamily="34" charset="-128"/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altLang="ja-JP" sz="1000" b="1" u="none" kern="1200" dirty="0" smtClean="0">
            <a:latin typeface="Verdana" pitchFamily="34" charset="0"/>
            <a:ea typeface="MS PGothic" pitchFamily="34" charset="-128"/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altLang="ja-JP" sz="1000" b="1" u="none" kern="1200" dirty="0" smtClean="0">
            <a:latin typeface="Verdana" pitchFamily="34" charset="0"/>
            <a:ea typeface="MS PGothic" pitchFamily="34" charset="-128"/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ja-JP" sz="1000" b="1" u="none" kern="1200" dirty="0" smtClean="0">
              <a:latin typeface="Verdana" pitchFamily="34" charset="0"/>
              <a:ea typeface="MS PGothic" pitchFamily="34" charset="-128"/>
            </a:rPr>
            <a:t>List the 5 most common types of  objections</a:t>
          </a:r>
          <a:endParaRPr lang="en-US" altLang="ja-JP" sz="1050" b="1" u="sng" kern="1200" dirty="0" smtClean="0">
            <a:latin typeface="Verdana" pitchFamily="34" charset="0"/>
            <a:ea typeface="MS PGothic" pitchFamily="34" charset="-128"/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altLang="ja-JP" sz="1050" b="1" u="sng" kern="1200" dirty="0" smtClean="0">
            <a:latin typeface="Verdana" pitchFamily="34" charset="0"/>
            <a:ea typeface="MS PGothic" pitchFamily="34" charset="-128"/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altLang="ja-JP" sz="1050" b="1" u="sng" kern="1200" dirty="0" smtClean="0">
            <a:latin typeface="Verdana" pitchFamily="34" charset="0"/>
            <a:ea typeface="MS PGothic" pitchFamily="34" charset="-128"/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altLang="ja-JP" sz="1050" b="1" u="sng" kern="1200" dirty="0" smtClean="0">
            <a:latin typeface="Verdana" pitchFamily="34" charset="0"/>
            <a:ea typeface="MS PGothic" pitchFamily="34" charset="-128"/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altLang="ja-JP" sz="1050" b="1" u="sng" kern="1200" dirty="0" smtClean="0">
            <a:latin typeface="Verdana" pitchFamily="34" charset="0"/>
            <a:ea typeface="MS PGothic" pitchFamily="34" charset="-128"/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altLang="ja-JP" sz="1050" b="1" u="sng" kern="1200" dirty="0" smtClean="0">
            <a:latin typeface="Verdana" pitchFamily="34" charset="0"/>
            <a:ea typeface="MS PGothic" pitchFamily="34" charset="-128"/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altLang="ja-JP" sz="1050" b="1" u="sng" kern="1200" dirty="0" smtClean="0">
            <a:latin typeface="Verdana" pitchFamily="34" charset="0"/>
            <a:ea typeface="MS PGothic" pitchFamily="34" charset="-128"/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altLang="ja-JP" sz="1050" b="1" u="sng" kern="1200" dirty="0" smtClean="0">
            <a:latin typeface="Verdana" pitchFamily="34" charset="0"/>
            <a:ea typeface="MS PGothic" pitchFamily="34" charset="-128"/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altLang="ja-JP" sz="1050" b="1" u="sng" kern="1200" dirty="0" smtClean="0">
            <a:latin typeface="Verdana" pitchFamily="34" charset="0"/>
            <a:ea typeface="MS PGothic" pitchFamily="34" charset="-128"/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altLang="ja-JP" sz="1050" b="1" u="sng" kern="1200" dirty="0" smtClean="0">
            <a:latin typeface="Verdana" pitchFamily="34" charset="0"/>
            <a:ea typeface="MS PGothic" pitchFamily="34" charset="-128"/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altLang="ja-JP" sz="1050" b="1" u="sng" kern="1200" dirty="0" smtClean="0">
            <a:latin typeface="Verdana" pitchFamily="34" charset="0"/>
            <a:ea typeface="MS PGothic" pitchFamily="34" charset="-128"/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altLang="ja-JP" sz="1050" b="1" u="sng" kern="1200" dirty="0" smtClean="0">
            <a:latin typeface="Verdana" pitchFamily="34" charset="0"/>
            <a:ea typeface="MS PGothic" pitchFamily="34" charset="-128"/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altLang="ja-JP" sz="1050" b="1" u="sng" kern="1200" dirty="0" smtClean="0">
            <a:latin typeface="Verdana" pitchFamily="34" charset="0"/>
            <a:ea typeface="MS PGothic" pitchFamily="34" charset="-128"/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altLang="ja-JP" sz="1050" b="1" u="sng" kern="1200" dirty="0" smtClean="0">
            <a:latin typeface="Verdana" pitchFamily="34" charset="0"/>
            <a:ea typeface="MS PGothic" pitchFamily="34" charset="-128"/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altLang="ja-JP" sz="1050" b="1" u="sng" kern="1200" dirty="0" smtClean="0">
            <a:latin typeface="Verdana" pitchFamily="34" charset="0"/>
            <a:ea typeface="MS PGothic" pitchFamily="34" charset="-128"/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altLang="ja-JP" sz="1100" b="1" u="sng" kern="1200" dirty="0" smtClean="0">
            <a:latin typeface="Verdana" pitchFamily="34" charset="0"/>
            <a:ea typeface="MS PGothic" pitchFamily="34" charset="-128"/>
          </a:endParaRPr>
        </a:p>
      </dsp:txBody>
      <dsp:txXfrm>
        <a:off x="6743700" y="1143003"/>
        <a:ext cx="2247900" cy="5840592"/>
      </dsp:txXfrm>
    </dsp:sp>
    <dsp:sp modelId="{C1BF4027-64E9-49A1-8E5A-40E3A6EA806C}">
      <dsp:nvSpPr>
        <dsp:cNvPr id="0" name=""/>
        <dsp:cNvSpPr/>
      </dsp:nvSpPr>
      <dsp:spPr>
        <a:xfrm flipH="1">
          <a:off x="44" y="0"/>
          <a:ext cx="2133616" cy="480060"/>
        </a:xfrm>
        <a:prstGeom prst="rect">
          <a:avLst/>
        </a:prstGeom>
        <a:gradFill rotWithShape="0">
          <a:gsLst>
            <a:gs pos="0">
              <a:schemeClr val="dk1">
                <a:shade val="8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1">
                <a:shade val="8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1">
                <a:shade val="8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E3D277F-41DF-45B5-922E-A8A8E152F02E}">
      <dsp:nvSpPr>
        <dsp:cNvPr id="0" name=""/>
        <dsp:cNvSpPr/>
      </dsp:nvSpPr>
      <dsp:spPr>
        <a:xfrm>
          <a:off x="0" y="0"/>
          <a:ext cx="8991600" cy="2057400"/>
        </a:xfrm>
        <a:prstGeom prst="rect">
          <a:avLst/>
        </a:prstGeom>
        <a:gradFill rotWithShape="0">
          <a:gsLst>
            <a:gs pos="0">
              <a:schemeClr val="dk1">
                <a:shade val="8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1">
                <a:shade val="8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1">
                <a:shade val="8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t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>
              <a:solidFill>
                <a:schemeClr val="tx1"/>
              </a:solidFill>
            </a:rPr>
            <a:t>The Selling Process</a:t>
          </a:r>
          <a:endParaRPr lang="en-US" sz="6500" kern="1200" dirty="0">
            <a:solidFill>
              <a:schemeClr val="tx1"/>
            </a:solidFill>
          </a:endParaRPr>
        </a:p>
      </dsp:txBody>
      <dsp:txXfrm>
        <a:off x="0" y="0"/>
        <a:ext cx="8991600" cy="2057400"/>
      </dsp:txXfrm>
    </dsp:sp>
    <dsp:sp modelId="{E6D60471-E6AC-4E3D-9F40-958FE2E8BA6B}">
      <dsp:nvSpPr>
        <dsp:cNvPr id="0" name=""/>
        <dsp:cNvSpPr/>
      </dsp:nvSpPr>
      <dsp:spPr>
        <a:xfrm>
          <a:off x="4390" y="2057400"/>
          <a:ext cx="2994273" cy="432054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ja-JP" sz="1600" b="1" u="sng" kern="1200" dirty="0" smtClean="0">
              <a:latin typeface="Verdana" pitchFamily="34" charset="0"/>
              <a:ea typeface="MS PGothic" pitchFamily="34" charset="-128"/>
            </a:rPr>
            <a:t>5. Closing the </a:t>
          </a:r>
          <a:r>
            <a:rPr lang="en-US" altLang="ja-JP" sz="1600" b="1" u="sng" kern="1200" dirty="0" smtClean="0">
              <a:latin typeface="Verdana" pitchFamily="34" charset="0"/>
              <a:ea typeface="MS PGothic" pitchFamily="34" charset="-128"/>
            </a:rPr>
            <a:t>sale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u="none" kern="1200" dirty="0" smtClean="0"/>
            <a:t>Why is timing important?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b="1" u="none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b="1" u="none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u="none" kern="1200" dirty="0" smtClean="0"/>
            <a:t>List and explain the specialized closing methods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b="1" u="none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u="none" kern="1200" dirty="0" smtClean="0"/>
            <a:t>What are buying signals? Why important?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b="1" u="none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b="1" u="none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b="1" u="none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u="none" kern="1200" dirty="0" smtClean="0"/>
            <a:t>What to do when customer cannot decide?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b="1" u="none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b="1" u="none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b="1" u="none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b="1" u="none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b="1" u="none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u="none" kern="1200" dirty="0" smtClean="0"/>
            <a:t>How to handle rejection? 4 tips</a:t>
          </a:r>
          <a:endParaRPr lang="en-US" sz="1200" b="1" u="none" kern="1200" dirty="0"/>
        </a:p>
      </dsp:txBody>
      <dsp:txXfrm>
        <a:off x="4390" y="2057400"/>
        <a:ext cx="2994273" cy="4320540"/>
      </dsp:txXfrm>
    </dsp:sp>
    <dsp:sp modelId="{BCCCBD28-3152-4690-A24B-50A1FD7DC444}">
      <dsp:nvSpPr>
        <dsp:cNvPr id="0" name=""/>
        <dsp:cNvSpPr/>
      </dsp:nvSpPr>
      <dsp:spPr>
        <a:xfrm>
          <a:off x="2998663" y="2057400"/>
          <a:ext cx="2994273" cy="432054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ja-JP" sz="1600" b="1" u="sng" kern="1200" dirty="0" smtClean="0">
              <a:latin typeface="Verdana" pitchFamily="34" charset="0"/>
              <a:ea typeface="MS PGothic" pitchFamily="34" charset="-128"/>
            </a:rPr>
            <a:t>6. Suggestion </a:t>
          </a:r>
          <a:r>
            <a:rPr lang="en-US" altLang="ja-JP" sz="1600" b="1" u="sng" kern="1200" dirty="0" smtClean="0">
              <a:latin typeface="Verdana" pitchFamily="34" charset="0"/>
              <a:ea typeface="MS PGothic" pitchFamily="34" charset="-128"/>
            </a:rPr>
            <a:t>selling-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ja-JP" sz="1000" b="1" u="none" kern="1200" dirty="0" smtClean="0">
              <a:latin typeface="Verdana" pitchFamily="34" charset="0"/>
              <a:ea typeface="MS PGothic" pitchFamily="34" charset="-128"/>
            </a:rPr>
            <a:t>What is it, when do you do it?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altLang="ja-JP" sz="1000" b="1" u="none" kern="1200" dirty="0" smtClean="0">
            <a:latin typeface="Verdana" pitchFamily="34" charset="0"/>
            <a:ea typeface="MS PGothic" pitchFamily="34" charset="-128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altLang="ja-JP" sz="1000" b="1" u="none" kern="1200" dirty="0" smtClean="0">
            <a:latin typeface="Verdana" pitchFamily="34" charset="0"/>
            <a:ea typeface="MS PGothic" pitchFamily="34" charset="-128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ja-JP" sz="1000" b="1" u="none" kern="1200" dirty="0" smtClean="0">
              <a:latin typeface="Verdana" pitchFamily="34" charset="0"/>
              <a:ea typeface="MS PGothic" pitchFamily="34" charset="-128"/>
            </a:rPr>
            <a:t>Benefits?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altLang="ja-JP" sz="1000" b="1" u="none" kern="1200" dirty="0" smtClean="0">
            <a:latin typeface="Verdana" pitchFamily="34" charset="0"/>
            <a:ea typeface="MS PGothic" pitchFamily="34" charset="-128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altLang="ja-JP" sz="1000" b="1" u="none" kern="1200" dirty="0" smtClean="0">
            <a:latin typeface="Verdana" pitchFamily="34" charset="0"/>
            <a:ea typeface="MS PGothic" pitchFamily="34" charset="-128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altLang="ja-JP" sz="1000" b="1" u="none" kern="1200" dirty="0" smtClean="0">
            <a:latin typeface="Verdana" pitchFamily="34" charset="0"/>
            <a:ea typeface="MS PGothic" pitchFamily="34" charset="-128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ja-JP" sz="1000" b="1" u="none" kern="1200" dirty="0" smtClean="0">
              <a:latin typeface="Verdana" pitchFamily="34" charset="0"/>
              <a:ea typeface="MS PGothic" pitchFamily="34" charset="-128"/>
            </a:rPr>
            <a:t>Rules?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altLang="ja-JP" sz="1000" b="1" u="none" kern="1200" dirty="0" smtClean="0">
            <a:latin typeface="Verdana" pitchFamily="34" charset="0"/>
            <a:ea typeface="MS PGothic" pitchFamily="34" charset="-128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altLang="ja-JP" sz="1000" b="1" u="none" kern="1200" dirty="0" smtClean="0">
            <a:latin typeface="Verdana" pitchFamily="34" charset="0"/>
            <a:ea typeface="MS PGothic" pitchFamily="34" charset="-128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altLang="ja-JP" sz="1000" b="1" u="none" kern="1200" dirty="0" smtClean="0">
            <a:latin typeface="Verdana" pitchFamily="34" charset="0"/>
            <a:ea typeface="MS PGothic" pitchFamily="34" charset="-128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altLang="ja-JP" sz="1000" b="1" u="none" kern="1200" dirty="0" smtClean="0">
            <a:latin typeface="Verdana" pitchFamily="34" charset="0"/>
            <a:ea typeface="MS PGothic" pitchFamily="34" charset="-128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ja-JP" sz="1000" b="1" u="none" kern="1200" dirty="0" smtClean="0">
              <a:latin typeface="Verdana" pitchFamily="34" charset="0"/>
              <a:ea typeface="MS PGothic" pitchFamily="34" charset="-128"/>
            </a:rPr>
            <a:t>Methods?</a:t>
          </a:r>
        </a:p>
      </dsp:txBody>
      <dsp:txXfrm>
        <a:off x="2998663" y="2057400"/>
        <a:ext cx="2994273" cy="4320540"/>
      </dsp:txXfrm>
    </dsp:sp>
    <dsp:sp modelId="{ED71A92A-481E-47A3-8641-FAFC305069FB}">
      <dsp:nvSpPr>
        <dsp:cNvPr id="0" name=""/>
        <dsp:cNvSpPr/>
      </dsp:nvSpPr>
      <dsp:spPr>
        <a:xfrm>
          <a:off x="5992936" y="2057400"/>
          <a:ext cx="2994273" cy="432054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ja-JP" sz="1600" b="1" u="sng" kern="1200" dirty="0" smtClean="0">
              <a:latin typeface="Verdana" pitchFamily="34" charset="0"/>
              <a:ea typeface="MS PGothic" pitchFamily="34" charset="-128"/>
            </a:rPr>
            <a:t>7. Relationship </a:t>
          </a:r>
          <a:r>
            <a:rPr lang="en-US" altLang="ja-JP" sz="1600" b="1" u="sng" kern="1200" dirty="0" smtClean="0">
              <a:latin typeface="Verdana" pitchFamily="34" charset="0"/>
              <a:ea typeface="MS PGothic" pitchFamily="34" charset="-128"/>
            </a:rPr>
            <a:t>building</a:t>
          </a:r>
        </a:p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u="none" kern="1200" dirty="0" smtClean="0">
              <a:latin typeface="Verdana" pitchFamily="34" charset="0"/>
              <a:ea typeface="MS PGothic" pitchFamily="34" charset="-128"/>
            </a:rPr>
            <a:t>List 4 after sales activities</a:t>
          </a:r>
        </a:p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b="1" u="none" kern="1200" dirty="0" smtClean="0">
            <a:latin typeface="Verdana" pitchFamily="34" charset="0"/>
            <a:ea typeface="MS PGothic" pitchFamily="34" charset="-128"/>
          </a:endParaRPr>
        </a:p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b="1" u="none" kern="1200" dirty="0" smtClean="0">
            <a:latin typeface="Verdana" pitchFamily="34" charset="0"/>
            <a:ea typeface="MS PGothic" pitchFamily="34" charset="-128"/>
          </a:endParaRPr>
        </a:p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b="1" u="none" kern="1200" dirty="0" smtClean="0">
            <a:latin typeface="Verdana" pitchFamily="34" charset="0"/>
            <a:ea typeface="MS PGothic" pitchFamily="34" charset="-128"/>
          </a:endParaRPr>
        </a:p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b="1" u="none" kern="1200" dirty="0" smtClean="0">
            <a:latin typeface="Verdana" pitchFamily="34" charset="0"/>
            <a:ea typeface="MS PGothic" pitchFamily="34" charset="-128"/>
          </a:endParaRPr>
        </a:p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u="none" kern="1200" dirty="0" smtClean="0">
              <a:latin typeface="Verdana" pitchFamily="34" charset="0"/>
              <a:ea typeface="MS PGothic" pitchFamily="34" charset="-128"/>
            </a:rPr>
            <a:t>List 3 things done to create customer loyalty after the sale</a:t>
          </a:r>
        </a:p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b="1" u="none" kern="1200" dirty="0" smtClean="0">
            <a:latin typeface="Verdana" pitchFamily="34" charset="0"/>
            <a:ea typeface="MS PGothic" pitchFamily="34" charset="-128"/>
          </a:endParaRPr>
        </a:p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b="1" u="none" kern="1200" dirty="0" smtClean="0">
            <a:latin typeface="Verdana" pitchFamily="34" charset="0"/>
            <a:ea typeface="MS PGothic" pitchFamily="34" charset="-128"/>
          </a:endParaRPr>
        </a:p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b="1" u="none" kern="1200" dirty="0" smtClean="0">
            <a:latin typeface="Verdana" pitchFamily="34" charset="0"/>
            <a:ea typeface="MS PGothic" pitchFamily="34" charset="-128"/>
          </a:endParaRPr>
        </a:p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b="1" u="none" kern="1200" smtClean="0">
            <a:latin typeface="Verdana" pitchFamily="34" charset="0"/>
            <a:ea typeface="MS PGothic" pitchFamily="34" charset="-128"/>
          </a:endParaRPr>
        </a:p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b="1" u="none" kern="1200" dirty="0" smtClean="0">
            <a:latin typeface="Verdana" pitchFamily="34" charset="0"/>
            <a:ea typeface="MS PGothic" pitchFamily="34" charset="-128"/>
          </a:endParaRPr>
        </a:p>
      </dsp:txBody>
      <dsp:txXfrm>
        <a:off x="5992936" y="2057400"/>
        <a:ext cx="2994273" cy="4320540"/>
      </dsp:txXfrm>
    </dsp:sp>
    <dsp:sp modelId="{C1BF4027-64E9-49A1-8E5A-40E3A6EA806C}">
      <dsp:nvSpPr>
        <dsp:cNvPr id="0" name=""/>
        <dsp:cNvSpPr/>
      </dsp:nvSpPr>
      <dsp:spPr>
        <a:xfrm>
          <a:off x="0" y="6377940"/>
          <a:ext cx="8991600" cy="480060"/>
        </a:xfrm>
        <a:prstGeom prst="rect">
          <a:avLst/>
        </a:prstGeom>
        <a:gradFill rotWithShape="0">
          <a:gsLst>
            <a:gs pos="0">
              <a:schemeClr val="dk1">
                <a:shade val="8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1">
                <a:shade val="8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1">
                <a:shade val="8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4953F60-1F87-4146-876C-C656DC2E16DA}" type="datetimeFigureOut">
              <a:rPr lang="en-US" smtClean="0"/>
              <a:pPr/>
              <a:t>3/2/2015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E784A0B-C9D2-44C7-9374-6ECC4B1588C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86C07-BCBE-40A4-AD10-4BA585A4A202}" type="datetime1">
              <a:rPr lang="en-US" smtClean="0"/>
              <a:pPr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F847B-3A00-4510-83A3-6CD51E8BF4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22E30-A188-4384-8045-CB89A3BB848B}" type="datetime1">
              <a:rPr lang="en-US" smtClean="0"/>
              <a:pPr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F847B-3A00-4510-83A3-6CD51E8BF4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8475E-6F40-437E-8525-7CC1C7EDA7D0}" type="datetime1">
              <a:rPr lang="en-US" smtClean="0"/>
              <a:pPr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F847B-3A00-4510-83A3-6CD51E8BF4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C7789-87EC-4C34-8757-2560ABE96520}" type="datetime1">
              <a:rPr lang="en-US" smtClean="0"/>
              <a:pPr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F847B-3A00-4510-83A3-6CD51E8BF4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944FA-DA33-4310-94F2-29B512787569}" type="datetime1">
              <a:rPr lang="en-US" smtClean="0"/>
              <a:pPr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F847B-3A00-4510-83A3-6CD51E8BF4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019FC-BC3E-486A-B1D0-62E592F64FC2}" type="datetime1">
              <a:rPr lang="en-US" smtClean="0"/>
              <a:pPr/>
              <a:t>3/2/2015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F847B-3A00-4510-83A3-6CD51E8BF4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F1A40-DD90-479C-B65F-2B585E602455}" type="datetime1">
              <a:rPr lang="en-US" smtClean="0"/>
              <a:pPr/>
              <a:t>3/2/2015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F847B-3A00-4510-83A3-6CD51E8BF4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F883E-46A8-4E08-BF81-BB06732F728F}" type="datetime1">
              <a:rPr lang="en-US" smtClean="0"/>
              <a:pPr/>
              <a:t>3/2/2015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F847B-3A00-4510-83A3-6CD51E8BF4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1B15D-DBD0-4181-B755-1EA0D8BE7492}" type="datetime1">
              <a:rPr lang="en-US" smtClean="0"/>
              <a:pPr/>
              <a:t>3/2/2015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F847B-3A00-4510-83A3-6CD51E8BF4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25C77-35F9-48D2-B92C-5AB59EFD45F9}" type="datetime1">
              <a:rPr lang="en-US" smtClean="0"/>
              <a:pPr/>
              <a:t>3/2/2015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F847B-3A00-4510-83A3-6CD51E8BF4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BB893-02C9-45FB-BD9E-3CB6E315F8C7}" type="datetime1">
              <a:rPr lang="en-US" smtClean="0"/>
              <a:pPr/>
              <a:t>3/2/2015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F847B-3A00-4510-83A3-6CD51E8BF4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40368E-842D-4985-AB00-02B85BDAE8CD}" type="datetime1">
              <a:rPr lang="en-US" smtClean="0"/>
              <a:pPr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EF847B-3A00-4510-83A3-6CD51E8BF45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Diagram 3"/>
          <p:cNvGraphicFramePr/>
          <p:nvPr/>
        </p:nvGraphicFramePr>
        <p:xfrm>
          <a:off x="152400" y="0"/>
          <a:ext cx="89916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F847B-3A00-4510-83A3-6CD51E8BF456}" type="slidenum">
              <a:rPr lang="en-US" smtClean="0"/>
              <a:pPr/>
              <a:t>1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5410994" y="4190206"/>
            <a:ext cx="3048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>
            <a:off x="3124994" y="4266406"/>
            <a:ext cx="3048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915194" y="4266406"/>
            <a:ext cx="3048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52400" y="0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Use Chapter 12-15  in the green textbook to find the answers.</a:t>
            </a:r>
            <a:endParaRPr 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Diagram 3"/>
          <p:cNvGraphicFramePr/>
          <p:nvPr/>
        </p:nvGraphicFramePr>
        <p:xfrm>
          <a:off x="152400" y="0"/>
          <a:ext cx="89916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F847B-3A00-4510-83A3-6CD51E8BF456}" type="slidenum">
              <a:rPr lang="en-US" smtClean="0"/>
              <a:pPr/>
              <a:t>2</a:t>
            </a:fld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1600994" y="4037806"/>
            <a:ext cx="3048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>
            <a:off x="4648994" y="4114006"/>
            <a:ext cx="3048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271</Words>
  <Application>Microsoft Office PowerPoint</Application>
  <PresentationFormat>On-screen Show (4:3)</PresentationFormat>
  <Paragraphs>163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Charlotte-Mecklenburg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rebeccaa.eton</dc:creator>
  <cp:lastModifiedBy>rebeccaa.eton</cp:lastModifiedBy>
  <cp:revision>6</cp:revision>
  <dcterms:created xsi:type="dcterms:W3CDTF">2014-03-13T14:44:32Z</dcterms:created>
  <dcterms:modified xsi:type="dcterms:W3CDTF">2015-03-02T13:37:09Z</dcterms:modified>
</cp:coreProperties>
</file>