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8BFF70-94AD-45D0-8570-6F33412D8F8B}" type="doc">
      <dgm:prSet loTypeId="urn:microsoft.com/office/officeart/2005/8/layout/target3" loCatId="relationship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151B8DF2-2CE5-4082-8505-E762C3C60F47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Indicator 3.02</a:t>
          </a:r>
        </a:p>
        <a:p>
          <a:pPr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82E56F92-EBB9-4767-B370-621FBBDD2A87}" type="parTrans" cxnId="{CED49D45-3CC5-4E78-BC4B-6C14BFB3F032}">
      <dgm:prSet/>
      <dgm:spPr/>
      <dgm:t>
        <a:bodyPr/>
        <a:lstStyle/>
        <a:p>
          <a:endParaRPr lang="en-US"/>
        </a:p>
      </dgm:t>
    </dgm:pt>
    <dgm:pt modelId="{A49859B7-6142-42AF-9EBC-A1278BE5C44F}" type="sibTrans" cxnId="{CED49D45-3CC5-4E78-BC4B-6C14BFB3F032}">
      <dgm:prSet/>
      <dgm:spPr/>
      <dgm:t>
        <a:bodyPr/>
        <a:lstStyle/>
        <a:p>
          <a:endParaRPr lang="en-US"/>
        </a:p>
      </dgm:t>
    </dgm:pt>
    <dgm:pt modelId="{917333AB-8BC1-44BF-9A77-5CB9BD6D08D1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Use communication skills to foster open, honest communications.</a:t>
          </a:r>
        </a:p>
        <a:p>
          <a:pPr marL="285750" indent="0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14565208-3FBA-4D67-8E3D-9051E2F2B811}" type="parTrans" cxnId="{DEB1AF26-7F2F-470C-8363-D4DCEDAC23EE}">
      <dgm:prSet/>
      <dgm:spPr/>
      <dgm:t>
        <a:bodyPr/>
        <a:lstStyle/>
        <a:p>
          <a:endParaRPr lang="en-US"/>
        </a:p>
      </dgm:t>
    </dgm:pt>
    <dgm:pt modelId="{E715925A-2691-42B4-ACC9-05FF9817FECD}" type="sibTrans" cxnId="{DEB1AF26-7F2F-470C-8363-D4DCEDAC23EE}">
      <dgm:prSet/>
      <dgm:spPr/>
      <dgm:t>
        <a:bodyPr/>
        <a:lstStyle/>
        <a:p>
          <a:endParaRPr lang="en-US"/>
        </a:p>
      </dgm:t>
    </dgm:pt>
    <dgm:pt modelId="{3AEC36A2-5E4C-4CF9-979F-E0E1EC2B459C}" type="pres">
      <dgm:prSet presAssocID="{128BFF70-94AD-45D0-8570-6F33412D8F8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0C7668B-9AB6-47FE-B599-4AC8887FEDFD}" type="pres">
      <dgm:prSet presAssocID="{151B8DF2-2CE5-4082-8505-E762C3C60F47}" presName="circle1" presStyleLbl="node1" presStyleIdx="0" presStyleCnt="1" custLinFactNeighborY="-5556"/>
      <dgm:spPr/>
    </dgm:pt>
    <dgm:pt modelId="{CDC3C643-0EAB-4821-9F83-6281879E9443}" type="pres">
      <dgm:prSet presAssocID="{151B8DF2-2CE5-4082-8505-E762C3C60F47}" presName="space" presStyleCnt="0"/>
      <dgm:spPr/>
    </dgm:pt>
    <dgm:pt modelId="{E588390E-4126-4C3E-8A7D-1582F3001822}" type="pres">
      <dgm:prSet presAssocID="{151B8DF2-2CE5-4082-8505-E762C3C60F47}" presName="rect1" presStyleLbl="alignAcc1" presStyleIdx="0" presStyleCnt="1" custLinFactNeighborX="5357" custLinFactNeighborY="-90972"/>
      <dgm:spPr/>
    </dgm:pt>
    <dgm:pt modelId="{C8C31F74-2A30-4687-A56E-D4A149FAFC52}" type="pres">
      <dgm:prSet presAssocID="{151B8DF2-2CE5-4082-8505-E762C3C60F47}" presName="rect1ParTx" presStyleLbl="alignAcc1" presStyleIdx="0" presStyleCnt="1">
        <dgm:presLayoutVars>
          <dgm:chMax val="1"/>
          <dgm:bulletEnabled val="1"/>
        </dgm:presLayoutVars>
      </dgm:prSet>
      <dgm:spPr/>
    </dgm:pt>
    <dgm:pt modelId="{172E21E0-6C8E-4423-B030-3AB3678D8AD3}" type="pres">
      <dgm:prSet presAssocID="{151B8DF2-2CE5-4082-8505-E762C3C60F47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C605E7-DBD9-46CE-8836-0160C9B79980}" type="presOf" srcId="{151B8DF2-2CE5-4082-8505-E762C3C60F47}" destId="{C8C31F74-2A30-4687-A56E-D4A149FAFC52}" srcOrd="1" destOrd="0" presId="urn:microsoft.com/office/officeart/2005/8/layout/target3"/>
    <dgm:cxn modelId="{CED49D45-3CC5-4E78-BC4B-6C14BFB3F032}" srcId="{128BFF70-94AD-45D0-8570-6F33412D8F8B}" destId="{151B8DF2-2CE5-4082-8505-E762C3C60F47}" srcOrd="0" destOrd="0" parTransId="{82E56F92-EBB9-4767-B370-621FBBDD2A87}" sibTransId="{A49859B7-6142-42AF-9EBC-A1278BE5C44F}"/>
    <dgm:cxn modelId="{D2BBA5E0-18E0-433E-B359-8364A6DCD6D8}" type="presOf" srcId="{917333AB-8BC1-44BF-9A77-5CB9BD6D08D1}" destId="{172E21E0-6C8E-4423-B030-3AB3678D8AD3}" srcOrd="0" destOrd="0" presId="urn:microsoft.com/office/officeart/2005/8/layout/target3"/>
    <dgm:cxn modelId="{28390B1A-729C-4D36-B8B7-ACA7DAE5A2D2}" type="presOf" srcId="{151B8DF2-2CE5-4082-8505-E762C3C60F47}" destId="{E588390E-4126-4C3E-8A7D-1582F3001822}" srcOrd="0" destOrd="0" presId="urn:microsoft.com/office/officeart/2005/8/layout/target3"/>
    <dgm:cxn modelId="{DEB1AF26-7F2F-470C-8363-D4DCEDAC23EE}" srcId="{151B8DF2-2CE5-4082-8505-E762C3C60F47}" destId="{917333AB-8BC1-44BF-9A77-5CB9BD6D08D1}" srcOrd="0" destOrd="0" parTransId="{14565208-3FBA-4D67-8E3D-9051E2F2B811}" sibTransId="{E715925A-2691-42B4-ACC9-05FF9817FECD}"/>
    <dgm:cxn modelId="{F858D8F0-DA29-4888-96B8-5EEA95DEF041}" type="presOf" srcId="{128BFF70-94AD-45D0-8570-6F33412D8F8B}" destId="{3AEC36A2-5E4C-4CF9-979F-E0E1EC2B459C}" srcOrd="0" destOrd="0" presId="urn:microsoft.com/office/officeart/2005/8/layout/target3"/>
    <dgm:cxn modelId="{BB3A3C35-36F9-4F51-AA5F-57ADE10130BB}" type="presParOf" srcId="{3AEC36A2-5E4C-4CF9-979F-E0E1EC2B459C}" destId="{A0C7668B-9AB6-47FE-B599-4AC8887FEDFD}" srcOrd="0" destOrd="0" presId="urn:microsoft.com/office/officeart/2005/8/layout/target3"/>
    <dgm:cxn modelId="{109FDE41-BD08-42B2-8581-1C845CCC0795}" type="presParOf" srcId="{3AEC36A2-5E4C-4CF9-979F-E0E1EC2B459C}" destId="{CDC3C643-0EAB-4821-9F83-6281879E9443}" srcOrd="1" destOrd="0" presId="urn:microsoft.com/office/officeart/2005/8/layout/target3"/>
    <dgm:cxn modelId="{2F732C19-FB75-4162-B236-C3C45852A29C}" type="presParOf" srcId="{3AEC36A2-5E4C-4CF9-979F-E0E1EC2B459C}" destId="{E588390E-4126-4C3E-8A7D-1582F3001822}" srcOrd="2" destOrd="0" presId="urn:microsoft.com/office/officeart/2005/8/layout/target3"/>
    <dgm:cxn modelId="{52D9F6ED-2138-4C4E-A4B4-C3F6EC853928}" type="presParOf" srcId="{3AEC36A2-5E4C-4CF9-979F-E0E1EC2B459C}" destId="{C8C31F74-2A30-4687-A56E-D4A149FAFC52}" srcOrd="3" destOrd="0" presId="urn:microsoft.com/office/officeart/2005/8/layout/target3"/>
    <dgm:cxn modelId="{701DEFB4-35B3-45E2-B445-98D25022AAD8}" type="presParOf" srcId="{3AEC36A2-5E4C-4CF9-979F-E0E1EC2B459C}" destId="{172E21E0-6C8E-4423-B030-3AB3678D8AD3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D1AB60-4886-475B-8E70-5EE6129BE95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151137-CB57-4EF0-B2B5-AA93EC884A19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Methods businesses use to protect their proprietary information</a:t>
          </a:r>
        </a:p>
        <a:p>
          <a:pPr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37861CB0-DB01-44D8-B2FD-3C20D1F6F273}" type="parTrans" cxnId="{C49A40E7-DCCD-4A7C-BCE8-CE052F671285}">
      <dgm:prSet/>
      <dgm:spPr/>
      <dgm:t>
        <a:bodyPr/>
        <a:lstStyle/>
        <a:p>
          <a:endParaRPr lang="en-US"/>
        </a:p>
      </dgm:t>
    </dgm:pt>
    <dgm:pt modelId="{EC7E44B4-BCD7-4322-90A0-E89399236A32}" type="sibTrans" cxnId="{C49A40E7-DCCD-4A7C-BCE8-CE052F671285}">
      <dgm:prSet/>
      <dgm:spPr/>
      <dgm:t>
        <a:bodyPr/>
        <a:lstStyle/>
        <a:p>
          <a:endParaRPr lang="en-US"/>
        </a:p>
      </dgm:t>
    </dgm:pt>
    <dgm:pt modelId="{5DAF1F60-8F8C-4824-9039-F4D99CA63A2C}">
      <dgm:prSet phldrT="[Text]"/>
      <dgm:spPr/>
      <dgm:t>
        <a:bodyPr/>
        <a:lstStyle/>
        <a:p>
          <a:pPr marL="0" indent="0">
            <a:buNone/>
          </a:pPr>
          <a:r>
            <a:rPr lang="en-US" dirty="0" smtClean="0"/>
            <a:t>Need to Know” policies</a:t>
          </a:r>
          <a:endParaRPr lang="en-US" dirty="0"/>
        </a:p>
      </dgm:t>
    </dgm:pt>
    <dgm:pt modelId="{F438B415-98B8-47EB-ADC2-83A4F4082FE2}" type="parTrans" cxnId="{965F8A04-8D90-418E-B78A-B12058C4DE8C}">
      <dgm:prSet/>
      <dgm:spPr/>
      <dgm:t>
        <a:bodyPr/>
        <a:lstStyle/>
        <a:p>
          <a:endParaRPr lang="en-US"/>
        </a:p>
      </dgm:t>
    </dgm:pt>
    <dgm:pt modelId="{1174D4D6-D149-48E8-BE9B-0BE9C0B33013}" type="sibTrans" cxnId="{965F8A04-8D90-418E-B78A-B12058C4DE8C}">
      <dgm:prSet/>
      <dgm:spPr/>
      <dgm:t>
        <a:bodyPr/>
        <a:lstStyle/>
        <a:p>
          <a:endParaRPr lang="en-US"/>
        </a:p>
      </dgm:t>
    </dgm:pt>
    <dgm:pt modelId="{77699B23-0DCD-4040-B6DC-ABFDBE72A276}">
      <dgm:prSet phldrT="[Text]"/>
      <dgm:spPr/>
      <dgm:t>
        <a:bodyPr/>
        <a:lstStyle/>
        <a:p>
          <a:pPr marL="0" indent="0">
            <a:buNone/>
          </a:pPr>
          <a:r>
            <a:rPr lang="en-US" dirty="0" smtClean="0"/>
            <a:t>Password Protected Servers</a:t>
          </a:r>
          <a:endParaRPr lang="en-US" dirty="0"/>
        </a:p>
      </dgm:t>
    </dgm:pt>
    <dgm:pt modelId="{7CCEB085-141E-4F35-91D3-47127D304FF5}" type="parTrans" cxnId="{E072C352-EC7C-498A-AF38-E716A0F13BBC}">
      <dgm:prSet/>
      <dgm:spPr/>
      <dgm:t>
        <a:bodyPr/>
        <a:lstStyle/>
        <a:p>
          <a:endParaRPr lang="en-US"/>
        </a:p>
      </dgm:t>
    </dgm:pt>
    <dgm:pt modelId="{0455C588-9A83-42A1-9625-8278E4D38396}" type="sibTrans" cxnId="{E072C352-EC7C-498A-AF38-E716A0F13BBC}">
      <dgm:prSet/>
      <dgm:spPr/>
      <dgm:t>
        <a:bodyPr/>
        <a:lstStyle/>
        <a:p>
          <a:endParaRPr lang="en-US"/>
        </a:p>
      </dgm:t>
    </dgm:pt>
    <dgm:pt modelId="{11DBEE88-A48E-484A-8ED5-7A104619A745}">
      <dgm:prSet phldrT="[Text]"/>
      <dgm:spPr/>
      <dgm:t>
        <a:bodyPr/>
        <a:lstStyle/>
        <a:p>
          <a:pPr marL="0" indent="0">
            <a:buNone/>
          </a:pPr>
          <a:r>
            <a:rPr lang="en-US" dirty="0" smtClean="0"/>
            <a:t>Non-disclosure agreements</a:t>
          </a:r>
          <a:endParaRPr lang="en-US" dirty="0"/>
        </a:p>
      </dgm:t>
    </dgm:pt>
    <dgm:pt modelId="{F2A2AFA8-6E51-48AC-9051-F329D937F6A2}" type="parTrans" cxnId="{D1AE664F-4754-4B27-847D-DAE8D1028E2B}">
      <dgm:prSet/>
      <dgm:spPr/>
      <dgm:t>
        <a:bodyPr/>
        <a:lstStyle/>
        <a:p>
          <a:endParaRPr lang="en-US"/>
        </a:p>
      </dgm:t>
    </dgm:pt>
    <dgm:pt modelId="{18F45630-B623-49ED-92DA-322263B767F6}" type="sibTrans" cxnId="{D1AE664F-4754-4B27-847D-DAE8D1028E2B}">
      <dgm:prSet/>
      <dgm:spPr/>
      <dgm:t>
        <a:bodyPr/>
        <a:lstStyle/>
        <a:p>
          <a:endParaRPr lang="en-US"/>
        </a:p>
      </dgm:t>
    </dgm:pt>
    <dgm:pt modelId="{80995302-95A3-49AF-B910-CE352B802004}">
      <dgm:prSet phldrT="[Text]"/>
      <dgm:spPr/>
      <dgm:t>
        <a:bodyPr/>
        <a:lstStyle/>
        <a:p>
          <a:pPr marL="0" indent="0">
            <a:buNone/>
          </a:pPr>
          <a:r>
            <a:rPr lang="en-US" dirty="0" smtClean="0"/>
            <a:t>Restrictive Covenants</a:t>
          </a:r>
          <a:endParaRPr lang="en-US" dirty="0"/>
        </a:p>
      </dgm:t>
    </dgm:pt>
    <dgm:pt modelId="{B1E74486-4D82-4F50-A770-4B7800D777FB}" type="parTrans" cxnId="{E74E5FD6-7835-48B8-A414-D6504A419066}">
      <dgm:prSet/>
      <dgm:spPr/>
      <dgm:t>
        <a:bodyPr/>
        <a:lstStyle/>
        <a:p>
          <a:endParaRPr lang="en-US"/>
        </a:p>
      </dgm:t>
    </dgm:pt>
    <dgm:pt modelId="{6A87B293-6A80-4F2D-BB4C-7062380D71D4}" type="sibTrans" cxnId="{E74E5FD6-7835-48B8-A414-D6504A419066}">
      <dgm:prSet/>
      <dgm:spPr/>
      <dgm:t>
        <a:bodyPr/>
        <a:lstStyle/>
        <a:p>
          <a:endParaRPr lang="en-US"/>
        </a:p>
      </dgm:t>
    </dgm:pt>
    <dgm:pt modelId="{01C00BE1-752C-4041-808C-6D1FB2C35058}">
      <dgm:prSet phldrT="[Text]"/>
      <dgm:spPr/>
      <dgm:t>
        <a:bodyPr/>
        <a:lstStyle/>
        <a:p>
          <a:pPr marL="0" indent="0">
            <a:buNone/>
          </a:pPr>
          <a:r>
            <a:rPr lang="en-US" dirty="0" smtClean="0"/>
            <a:t>Mark Documents “Confidential”</a:t>
          </a:r>
          <a:endParaRPr lang="en-US" dirty="0"/>
        </a:p>
      </dgm:t>
    </dgm:pt>
    <dgm:pt modelId="{C7704495-8CD8-4CFF-8A50-97B6A6BB8C19}" type="parTrans" cxnId="{1E08551C-734D-4E22-A978-8C97E3CDD3E2}">
      <dgm:prSet/>
      <dgm:spPr/>
      <dgm:t>
        <a:bodyPr/>
        <a:lstStyle/>
        <a:p>
          <a:endParaRPr lang="en-US"/>
        </a:p>
      </dgm:t>
    </dgm:pt>
    <dgm:pt modelId="{83F04619-BA36-4E0D-977D-3C1842FD0865}" type="sibTrans" cxnId="{1E08551C-734D-4E22-A978-8C97E3CDD3E2}">
      <dgm:prSet/>
      <dgm:spPr/>
      <dgm:t>
        <a:bodyPr/>
        <a:lstStyle/>
        <a:p>
          <a:endParaRPr lang="en-US"/>
        </a:p>
      </dgm:t>
    </dgm:pt>
    <dgm:pt modelId="{F2851595-DFBF-456C-8CA3-BB3A55AFCDF9}">
      <dgm:prSet phldrT="[Text]"/>
      <dgm:spPr/>
      <dgm:t>
        <a:bodyPr/>
        <a:lstStyle/>
        <a:p>
          <a:pPr marL="0" indent="0">
            <a:buNone/>
          </a:pPr>
          <a:r>
            <a:rPr lang="en-US" dirty="0" smtClean="0"/>
            <a:t>Patents, Copyrights, and trademarks </a:t>
          </a:r>
          <a:endParaRPr lang="en-US" dirty="0"/>
        </a:p>
      </dgm:t>
    </dgm:pt>
    <dgm:pt modelId="{806BF578-4B84-464B-B1AA-1482E841E6D9}" type="parTrans" cxnId="{1BC881AA-2CB8-4E9F-8306-1BC146CB629F}">
      <dgm:prSet/>
      <dgm:spPr/>
      <dgm:t>
        <a:bodyPr/>
        <a:lstStyle/>
        <a:p>
          <a:endParaRPr lang="en-US"/>
        </a:p>
      </dgm:t>
    </dgm:pt>
    <dgm:pt modelId="{E0A57A93-0333-4E42-96E3-1502E12798E0}" type="sibTrans" cxnId="{1BC881AA-2CB8-4E9F-8306-1BC146CB629F}">
      <dgm:prSet/>
      <dgm:spPr/>
      <dgm:t>
        <a:bodyPr/>
        <a:lstStyle/>
        <a:p>
          <a:endParaRPr lang="en-US"/>
        </a:p>
      </dgm:t>
    </dgm:pt>
    <dgm:pt modelId="{CA43BA2E-D1FB-4E29-88A3-739075CB0F7E}" type="pres">
      <dgm:prSet presAssocID="{44D1AB60-4886-475B-8E70-5EE6129BE957}" presName="Name0" presStyleCnt="0">
        <dgm:presLayoutVars>
          <dgm:dir/>
          <dgm:animLvl val="lvl"/>
          <dgm:resizeHandles val="exact"/>
        </dgm:presLayoutVars>
      </dgm:prSet>
      <dgm:spPr/>
    </dgm:pt>
    <dgm:pt modelId="{9556EBFB-0D8D-4098-B152-F68E2FA63554}" type="pres">
      <dgm:prSet presAssocID="{81151137-CB57-4EF0-B2B5-AA93EC884A19}" presName="composite" presStyleCnt="0"/>
      <dgm:spPr/>
    </dgm:pt>
    <dgm:pt modelId="{D9BDE3B0-C3BB-42E5-AE89-7865E6AC52DF}" type="pres">
      <dgm:prSet presAssocID="{81151137-CB57-4EF0-B2B5-AA93EC884A19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D90D58D1-8799-4F43-B5E2-E3DB60A46512}" type="pres">
      <dgm:prSet presAssocID="{81151137-CB57-4EF0-B2B5-AA93EC884A19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0A83F2-725B-49BA-938B-17B5EACC7FFC}" type="presOf" srcId="{81151137-CB57-4EF0-B2B5-AA93EC884A19}" destId="{D9BDE3B0-C3BB-42E5-AE89-7865E6AC52DF}" srcOrd="0" destOrd="0" presId="urn:microsoft.com/office/officeart/2005/8/layout/hList1"/>
    <dgm:cxn modelId="{C6874F34-58FD-4530-851A-7A86D30D05AE}" type="presOf" srcId="{80995302-95A3-49AF-B910-CE352B802004}" destId="{D90D58D1-8799-4F43-B5E2-E3DB60A46512}" srcOrd="0" destOrd="3" presId="urn:microsoft.com/office/officeart/2005/8/layout/hList1"/>
    <dgm:cxn modelId="{B973A679-D32A-4DD6-A6B9-398DDC80FA1D}" type="presOf" srcId="{44D1AB60-4886-475B-8E70-5EE6129BE957}" destId="{CA43BA2E-D1FB-4E29-88A3-739075CB0F7E}" srcOrd="0" destOrd="0" presId="urn:microsoft.com/office/officeart/2005/8/layout/hList1"/>
    <dgm:cxn modelId="{D1AE664F-4754-4B27-847D-DAE8D1028E2B}" srcId="{81151137-CB57-4EF0-B2B5-AA93EC884A19}" destId="{11DBEE88-A48E-484A-8ED5-7A104619A745}" srcOrd="2" destOrd="0" parTransId="{F2A2AFA8-6E51-48AC-9051-F329D937F6A2}" sibTransId="{18F45630-B623-49ED-92DA-322263B767F6}"/>
    <dgm:cxn modelId="{4BD37073-E4C0-4C5A-BB8D-6DE0C07D3FAD}" type="presOf" srcId="{77699B23-0DCD-4040-B6DC-ABFDBE72A276}" destId="{D90D58D1-8799-4F43-B5E2-E3DB60A46512}" srcOrd="0" destOrd="1" presId="urn:microsoft.com/office/officeart/2005/8/layout/hList1"/>
    <dgm:cxn modelId="{E74E5FD6-7835-48B8-A414-D6504A419066}" srcId="{81151137-CB57-4EF0-B2B5-AA93EC884A19}" destId="{80995302-95A3-49AF-B910-CE352B802004}" srcOrd="3" destOrd="0" parTransId="{B1E74486-4D82-4F50-A770-4B7800D777FB}" sibTransId="{6A87B293-6A80-4F2D-BB4C-7062380D71D4}"/>
    <dgm:cxn modelId="{1BC881AA-2CB8-4E9F-8306-1BC146CB629F}" srcId="{81151137-CB57-4EF0-B2B5-AA93EC884A19}" destId="{F2851595-DFBF-456C-8CA3-BB3A55AFCDF9}" srcOrd="5" destOrd="0" parTransId="{806BF578-4B84-464B-B1AA-1482E841E6D9}" sibTransId="{E0A57A93-0333-4E42-96E3-1502E12798E0}"/>
    <dgm:cxn modelId="{28E3366B-A088-4339-85F9-8406A77C7931}" type="presOf" srcId="{F2851595-DFBF-456C-8CA3-BB3A55AFCDF9}" destId="{D90D58D1-8799-4F43-B5E2-E3DB60A46512}" srcOrd="0" destOrd="5" presId="urn:microsoft.com/office/officeart/2005/8/layout/hList1"/>
    <dgm:cxn modelId="{965F8A04-8D90-418E-B78A-B12058C4DE8C}" srcId="{81151137-CB57-4EF0-B2B5-AA93EC884A19}" destId="{5DAF1F60-8F8C-4824-9039-F4D99CA63A2C}" srcOrd="0" destOrd="0" parTransId="{F438B415-98B8-47EB-ADC2-83A4F4082FE2}" sibTransId="{1174D4D6-D149-48E8-BE9B-0BE9C0B33013}"/>
    <dgm:cxn modelId="{BA7BD0D3-AF67-4522-B65F-9C8E0F79DF43}" type="presOf" srcId="{01C00BE1-752C-4041-808C-6D1FB2C35058}" destId="{D90D58D1-8799-4F43-B5E2-E3DB60A46512}" srcOrd="0" destOrd="4" presId="urn:microsoft.com/office/officeart/2005/8/layout/hList1"/>
    <dgm:cxn modelId="{2832633F-A0A7-4FA5-A249-C563EC2996C2}" type="presOf" srcId="{11DBEE88-A48E-484A-8ED5-7A104619A745}" destId="{D90D58D1-8799-4F43-B5E2-E3DB60A46512}" srcOrd="0" destOrd="2" presId="urn:microsoft.com/office/officeart/2005/8/layout/hList1"/>
    <dgm:cxn modelId="{120D9075-CA80-4228-B585-03B264E88882}" type="presOf" srcId="{5DAF1F60-8F8C-4824-9039-F4D99CA63A2C}" destId="{D90D58D1-8799-4F43-B5E2-E3DB60A46512}" srcOrd="0" destOrd="0" presId="urn:microsoft.com/office/officeart/2005/8/layout/hList1"/>
    <dgm:cxn modelId="{C49A40E7-DCCD-4A7C-BCE8-CE052F671285}" srcId="{44D1AB60-4886-475B-8E70-5EE6129BE957}" destId="{81151137-CB57-4EF0-B2B5-AA93EC884A19}" srcOrd="0" destOrd="0" parTransId="{37861CB0-DB01-44D8-B2FD-3C20D1F6F273}" sibTransId="{EC7E44B4-BCD7-4322-90A0-E89399236A32}"/>
    <dgm:cxn modelId="{1E08551C-734D-4E22-A978-8C97E3CDD3E2}" srcId="{81151137-CB57-4EF0-B2B5-AA93EC884A19}" destId="{01C00BE1-752C-4041-808C-6D1FB2C35058}" srcOrd="4" destOrd="0" parTransId="{C7704495-8CD8-4CFF-8A50-97B6A6BB8C19}" sibTransId="{83F04619-BA36-4E0D-977D-3C1842FD0865}"/>
    <dgm:cxn modelId="{E072C352-EC7C-498A-AF38-E716A0F13BBC}" srcId="{81151137-CB57-4EF0-B2B5-AA93EC884A19}" destId="{77699B23-0DCD-4040-B6DC-ABFDBE72A276}" srcOrd="1" destOrd="0" parTransId="{7CCEB085-141E-4F35-91D3-47127D304FF5}" sibTransId="{0455C588-9A83-42A1-9625-8278E4D38396}"/>
    <dgm:cxn modelId="{1841AF9F-716C-4C0A-9528-D88881EEF797}" type="presParOf" srcId="{CA43BA2E-D1FB-4E29-88A3-739075CB0F7E}" destId="{9556EBFB-0D8D-4098-B152-F68E2FA63554}" srcOrd="0" destOrd="0" presId="urn:microsoft.com/office/officeart/2005/8/layout/hList1"/>
    <dgm:cxn modelId="{6C8E3364-43EA-41B5-B1F7-8A5F7B8BE5A8}" type="presParOf" srcId="{9556EBFB-0D8D-4098-B152-F68E2FA63554}" destId="{D9BDE3B0-C3BB-42E5-AE89-7865E6AC52DF}" srcOrd="0" destOrd="0" presId="urn:microsoft.com/office/officeart/2005/8/layout/hList1"/>
    <dgm:cxn modelId="{2DAAD174-B744-47FB-900E-9CD1B6AFD9D9}" type="presParOf" srcId="{9556EBFB-0D8D-4098-B152-F68E2FA63554}" destId="{D90D58D1-8799-4F43-B5E2-E3DB60A4651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2323D3-3439-473B-97B1-985B11273D94}" type="doc">
      <dgm:prSet loTypeId="urn:microsoft.com/office/officeart/2005/8/layout/h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B35C3E7D-ACCE-4D39-8465-474E27B95EEE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Providing false or misleading information can lead to…. </a:t>
          </a:r>
        </a:p>
        <a:p>
          <a:pPr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B0F6C5E9-FEF1-47FD-931E-3CCCE59C35D3}" type="parTrans" cxnId="{C0059706-6223-42A7-8FB4-0A456923D205}">
      <dgm:prSet/>
      <dgm:spPr/>
      <dgm:t>
        <a:bodyPr/>
        <a:lstStyle/>
        <a:p>
          <a:endParaRPr lang="en-US"/>
        </a:p>
      </dgm:t>
    </dgm:pt>
    <dgm:pt modelId="{768F8AED-6014-427C-8F27-78C94DF209BA}" type="sibTrans" cxnId="{C0059706-6223-42A7-8FB4-0A456923D205}">
      <dgm:prSet/>
      <dgm:spPr/>
      <dgm:t>
        <a:bodyPr/>
        <a:lstStyle/>
        <a:p>
          <a:endParaRPr lang="en-US"/>
        </a:p>
      </dgm:t>
    </dgm:pt>
    <dgm:pt modelId="{CEBF369E-7286-4884-953F-D03855F57450}">
      <dgm:prSet phldrT="[Text]"/>
      <dgm:spPr/>
      <dgm:t>
        <a:bodyPr/>
        <a:lstStyle/>
        <a:p>
          <a:r>
            <a:rPr lang="en-US" dirty="0" smtClean="0"/>
            <a:t>Law Suits</a:t>
          </a:r>
          <a:endParaRPr lang="en-US" dirty="0"/>
        </a:p>
      </dgm:t>
    </dgm:pt>
    <dgm:pt modelId="{9192D91D-963A-4A89-AC40-654524A7B0CB}" type="parTrans" cxnId="{76118F9F-D39C-49D1-9FE9-A6E7E86011B7}">
      <dgm:prSet/>
      <dgm:spPr/>
      <dgm:t>
        <a:bodyPr/>
        <a:lstStyle/>
        <a:p>
          <a:endParaRPr lang="en-US"/>
        </a:p>
      </dgm:t>
    </dgm:pt>
    <dgm:pt modelId="{68429C3F-72BA-4AA0-8733-519837239685}" type="sibTrans" cxnId="{76118F9F-D39C-49D1-9FE9-A6E7E86011B7}">
      <dgm:prSet/>
      <dgm:spPr/>
      <dgm:t>
        <a:bodyPr/>
        <a:lstStyle/>
        <a:p>
          <a:endParaRPr lang="en-US"/>
        </a:p>
      </dgm:t>
    </dgm:pt>
    <dgm:pt modelId="{9EBA7BDD-57CC-4040-B541-AED99AA4C9C8}">
      <dgm:prSet/>
      <dgm:spPr/>
      <dgm:t>
        <a:bodyPr/>
        <a:lstStyle/>
        <a:p>
          <a:r>
            <a:rPr lang="en-US" smtClean="0"/>
            <a:t>Employee termination</a:t>
          </a:r>
          <a:endParaRPr lang="en-US" dirty="0" smtClean="0"/>
        </a:p>
      </dgm:t>
    </dgm:pt>
    <dgm:pt modelId="{49C72F6A-368F-4AFE-8F27-51557E89CA15}" type="parTrans" cxnId="{972F7CB8-38A4-4802-ADFF-B03936EABED8}">
      <dgm:prSet/>
      <dgm:spPr/>
      <dgm:t>
        <a:bodyPr/>
        <a:lstStyle/>
        <a:p>
          <a:endParaRPr lang="en-US"/>
        </a:p>
      </dgm:t>
    </dgm:pt>
    <dgm:pt modelId="{538D69FB-0190-4BC3-8717-A9CC87362115}" type="sibTrans" cxnId="{972F7CB8-38A4-4802-ADFF-B03936EABED8}">
      <dgm:prSet/>
      <dgm:spPr/>
      <dgm:t>
        <a:bodyPr/>
        <a:lstStyle/>
        <a:p>
          <a:endParaRPr lang="en-US"/>
        </a:p>
      </dgm:t>
    </dgm:pt>
    <dgm:pt modelId="{D1FF2926-46B5-4920-811E-6271AFC111CD}">
      <dgm:prSet/>
      <dgm:spPr/>
      <dgm:t>
        <a:bodyPr/>
        <a:lstStyle/>
        <a:p>
          <a:r>
            <a:rPr lang="en-US" smtClean="0"/>
            <a:t>Customer Disloyalty</a:t>
          </a:r>
          <a:endParaRPr lang="en-US" dirty="0" smtClean="0"/>
        </a:p>
      </dgm:t>
    </dgm:pt>
    <dgm:pt modelId="{B7B8A7B6-B06C-4E17-8D18-8DEA296CC204}" type="parTrans" cxnId="{E3525F52-7E77-4C00-913E-930FEE2D5979}">
      <dgm:prSet/>
      <dgm:spPr/>
      <dgm:t>
        <a:bodyPr/>
        <a:lstStyle/>
        <a:p>
          <a:endParaRPr lang="en-US"/>
        </a:p>
      </dgm:t>
    </dgm:pt>
    <dgm:pt modelId="{2DA45E18-3F91-41DC-871F-BD27DCECBC0F}" type="sibTrans" cxnId="{E3525F52-7E77-4C00-913E-930FEE2D5979}">
      <dgm:prSet/>
      <dgm:spPr/>
      <dgm:t>
        <a:bodyPr/>
        <a:lstStyle/>
        <a:p>
          <a:endParaRPr lang="en-US"/>
        </a:p>
      </dgm:t>
    </dgm:pt>
    <dgm:pt modelId="{C4FFD69A-971E-4AF7-B561-595AE049E2DA}">
      <dgm:prSet/>
      <dgm:spPr/>
      <dgm:t>
        <a:bodyPr/>
        <a:lstStyle/>
        <a:p>
          <a:r>
            <a:rPr lang="en-US" smtClean="0"/>
            <a:t>Low Employee Morale</a:t>
          </a:r>
          <a:endParaRPr lang="en-US" dirty="0" smtClean="0"/>
        </a:p>
      </dgm:t>
    </dgm:pt>
    <dgm:pt modelId="{B48A1853-34FE-4783-AACD-C4B3A2EB67A4}" type="parTrans" cxnId="{B9C8E234-9E3D-42C2-B892-8EE4AD489018}">
      <dgm:prSet/>
      <dgm:spPr/>
      <dgm:t>
        <a:bodyPr/>
        <a:lstStyle/>
        <a:p>
          <a:endParaRPr lang="en-US"/>
        </a:p>
      </dgm:t>
    </dgm:pt>
    <dgm:pt modelId="{1C3122CE-776A-4A1E-AE2C-721335991850}" type="sibTrans" cxnId="{B9C8E234-9E3D-42C2-B892-8EE4AD489018}">
      <dgm:prSet/>
      <dgm:spPr/>
      <dgm:t>
        <a:bodyPr/>
        <a:lstStyle/>
        <a:p>
          <a:endParaRPr lang="en-US"/>
        </a:p>
      </dgm:t>
    </dgm:pt>
    <dgm:pt modelId="{9B3FB8D1-5818-4C04-8498-370655BC8BB5}" type="pres">
      <dgm:prSet presAssocID="{AD2323D3-3439-473B-97B1-985B11273D94}" presName="composite" presStyleCnt="0">
        <dgm:presLayoutVars>
          <dgm:chMax val="1"/>
          <dgm:dir/>
          <dgm:resizeHandles val="exact"/>
        </dgm:presLayoutVars>
      </dgm:prSet>
      <dgm:spPr/>
    </dgm:pt>
    <dgm:pt modelId="{1D056816-C017-4E54-94BE-7047D6FEE7EB}" type="pres">
      <dgm:prSet presAssocID="{B35C3E7D-ACCE-4D39-8465-474E27B95EEE}" presName="roof" presStyleLbl="dkBgShp" presStyleIdx="0" presStyleCnt="2"/>
      <dgm:spPr/>
    </dgm:pt>
    <dgm:pt modelId="{1433FF45-BD6C-4AC4-AC1F-961006ECF530}" type="pres">
      <dgm:prSet presAssocID="{B35C3E7D-ACCE-4D39-8465-474E27B95EEE}" presName="pillars" presStyleCnt="0"/>
      <dgm:spPr/>
    </dgm:pt>
    <dgm:pt modelId="{EE747372-A181-4380-9610-CECF16A35C63}" type="pres">
      <dgm:prSet presAssocID="{B35C3E7D-ACCE-4D39-8465-474E27B95EEE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46FE2-B196-4A6F-BB75-92B6DEADF41D}" type="pres">
      <dgm:prSet presAssocID="{9EBA7BDD-57CC-4040-B541-AED99AA4C9C8}" presName="pillarX" presStyleLbl="node1" presStyleIdx="1" presStyleCnt="4">
        <dgm:presLayoutVars>
          <dgm:bulletEnabled val="1"/>
        </dgm:presLayoutVars>
      </dgm:prSet>
      <dgm:spPr/>
    </dgm:pt>
    <dgm:pt modelId="{1C159794-A6E1-4B21-B6EE-9A3D5F5CC4BD}" type="pres">
      <dgm:prSet presAssocID="{D1FF2926-46B5-4920-811E-6271AFC111CD}" presName="pillarX" presStyleLbl="node1" presStyleIdx="2" presStyleCnt="4">
        <dgm:presLayoutVars>
          <dgm:bulletEnabled val="1"/>
        </dgm:presLayoutVars>
      </dgm:prSet>
      <dgm:spPr/>
    </dgm:pt>
    <dgm:pt modelId="{A5B61B31-3297-4DB1-9204-93099ABCA931}" type="pres">
      <dgm:prSet presAssocID="{C4FFD69A-971E-4AF7-B561-595AE049E2DA}" presName="pillarX" presStyleLbl="node1" presStyleIdx="3" presStyleCnt="4">
        <dgm:presLayoutVars>
          <dgm:bulletEnabled val="1"/>
        </dgm:presLayoutVars>
      </dgm:prSet>
      <dgm:spPr/>
    </dgm:pt>
    <dgm:pt modelId="{1508CE83-24ED-4E27-9CCF-0827FDFF8353}" type="pres">
      <dgm:prSet presAssocID="{B35C3E7D-ACCE-4D39-8465-474E27B95EEE}" presName="base" presStyleLbl="dkBgShp" presStyleIdx="1" presStyleCnt="2"/>
      <dgm:spPr/>
    </dgm:pt>
  </dgm:ptLst>
  <dgm:cxnLst>
    <dgm:cxn modelId="{94753930-D3C9-4CFC-AA62-C53953D38C66}" type="presOf" srcId="{AD2323D3-3439-473B-97B1-985B11273D94}" destId="{9B3FB8D1-5818-4C04-8498-370655BC8BB5}" srcOrd="0" destOrd="0" presId="urn:microsoft.com/office/officeart/2005/8/layout/hList3"/>
    <dgm:cxn modelId="{60C46E7B-4021-4B6B-897C-7A3597DC9FA1}" type="presOf" srcId="{B35C3E7D-ACCE-4D39-8465-474E27B95EEE}" destId="{1D056816-C017-4E54-94BE-7047D6FEE7EB}" srcOrd="0" destOrd="0" presId="urn:microsoft.com/office/officeart/2005/8/layout/hList3"/>
    <dgm:cxn modelId="{B9C8E234-9E3D-42C2-B892-8EE4AD489018}" srcId="{B35C3E7D-ACCE-4D39-8465-474E27B95EEE}" destId="{C4FFD69A-971E-4AF7-B561-595AE049E2DA}" srcOrd="3" destOrd="0" parTransId="{B48A1853-34FE-4783-AACD-C4B3A2EB67A4}" sibTransId="{1C3122CE-776A-4A1E-AE2C-721335991850}"/>
    <dgm:cxn modelId="{C0059706-6223-42A7-8FB4-0A456923D205}" srcId="{AD2323D3-3439-473B-97B1-985B11273D94}" destId="{B35C3E7D-ACCE-4D39-8465-474E27B95EEE}" srcOrd="0" destOrd="0" parTransId="{B0F6C5E9-FEF1-47FD-931E-3CCCE59C35D3}" sibTransId="{768F8AED-6014-427C-8F27-78C94DF209BA}"/>
    <dgm:cxn modelId="{E3525F52-7E77-4C00-913E-930FEE2D5979}" srcId="{B35C3E7D-ACCE-4D39-8465-474E27B95EEE}" destId="{D1FF2926-46B5-4920-811E-6271AFC111CD}" srcOrd="2" destOrd="0" parTransId="{B7B8A7B6-B06C-4E17-8D18-8DEA296CC204}" sibTransId="{2DA45E18-3F91-41DC-871F-BD27DCECBC0F}"/>
    <dgm:cxn modelId="{CF23AB25-7E2C-4F9E-8B76-B54A2B7330E1}" type="presOf" srcId="{CEBF369E-7286-4884-953F-D03855F57450}" destId="{EE747372-A181-4380-9610-CECF16A35C63}" srcOrd="0" destOrd="0" presId="urn:microsoft.com/office/officeart/2005/8/layout/hList3"/>
    <dgm:cxn modelId="{D65A0878-DE80-41B3-9B2C-13110A525A45}" type="presOf" srcId="{D1FF2926-46B5-4920-811E-6271AFC111CD}" destId="{1C159794-A6E1-4B21-B6EE-9A3D5F5CC4BD}" srcOrd="0" destOrd="0" presId="urn:microsoft.com/office/officeart/2005/8/layout/hList3"/>
    <dgm:cxn modelId="{76118F9F-D39C-49D1-9FE9-A6E7E86011B7}" srcId="{B35C3E7D-ACCE-4D39-8465-474E27B95EEE}" destId="{CEBF369E-7286-4884-953F-D03855F57450}" srcOrd="0" destOrd="0" parTransId="{9192D91D-963A-4A89-AC40-654524A7B0CB}" sibTransId="{68429C3F-72BA-4AA0-8733-519837239685}"/>
    <dgm:cxn modelId="{A06644EA-0E82-402F-AC6B-1939108E3273}" type="presOf" srcId="{9EBA7BDD-57CC-4040-B541-AED99AA4C9C8}" destId="{AE746FE2-B196-4A6F-BB75-92B6DEADF41D}" srcOrd="0" destOrd="0" presId="urn:microsoft.com/office/officeart/2005/8/layout/hList3"/>
    <dgm:cxn modelId="{972F7CB8-38A4-4802-ADFF-B03936EABED8}" srcId="{B35C3E7D-ACCE-4D39-8465-474E27B95EEE}" destId="{9EBA7BDD-57CC-4040-B541-AED99AA4C9C8}" srcOrd="1" destOrd="0" parTransId="{49C72F6A-368F-4AFE-8F27-51557E89CA15}" sibTransId="{538D69FB-0190-4BC3-8717-A9CC87362115}"/>
    <dgm:cxn modelId="{FDFBFA45-74AF-4D83-B90C-9F3139C3DF0D}" type="presOf" srcId="{C4FFD69A-971E-4AF7-B561-595AE049E2DA}" destId="{A5B61B31-3297-4DB1-9204-93099ABCA931}" srcOrd="0" destOrd="0" presId="urn:microsoft.com/office/officeart/2005/8/layout/hList3"/>
    <dgm:cxn modelId="{8400D88C-A5E2-42DC-B565-77FF30100BD0}" type="presParOf" srcId="{9B3FB8D1-5818-4C04-8498-370655BC8BB5}" destId="{1D056816-C017-4E54-94BE-7047D6FEE7EB}" srcOrd="0" destOrd="0" presId="urn:microsoft.com/office/officeart/2005/8/layout/hList3"/>
    <dgm:cxn modelId="{7C12C00D-A3B5-44A3-B718-AB0DB06BF1F3}" type="presParOf" srcId="{9B3FB8D1-5818-4C04-8498-370655BC8BB5}" destId="{1433FF45-BD6C-4AC4-AC1F-961006ECF530}" srcOrd="1" destOrd="0" presId="urn:microsoft.com/office/officeart/2005/8/layout/hList3"/>
    <dgm:cxn modelId="{0C73DEAE-8029-4F3F-B72B-32C7B71F0CF9}" type="presParOf" srcId="{1433FF45-BD6C-4AC4-AC1F-961006ECF530}" destId="{EE747372-A181-4380-9610-CECF16A35C63}" srcOrd="0" destOrd="0" presId="urn:microsoft.com/office/officeart/2005/8/layout/hList3"/>
    <dgm:cxn modelId="{FCB79FF5-2AC4-4AB0-98C1-26C7AD9FE8F2}" type="presParOf" srcId="{1433FF45-BD6C-4AC4-AC1F-961006ECF530}" destId="{AE746FE2-B196-4A6F-BB75-92B6DEADF41D}" srcOrd="1" destOrd="0" presId="urn:microsoft.com/office/officeart/2005/8/layout/hList3"/>
    <dgm:cxn modelId="{052266DE-8912-42DF-9989-DFDC91FD0324}" type="presParOf" srcId="{1433FF45-BD6C-4AC4-AC1F-961006ECF530}" destId="{1C159794-A6E1-4B21-B6EE-9A3D5F5CC4BD}" srcOrd="2" destOrd="0" presId="urn:microsoft.com/office/officeart/2005/8/layout/hList3"/>
    <dgm:cxn modelId="{FC3763B8-3D56-4F6C-BB33-9EF198AB5F95}" type="presParOf" srcId="{1433FF45-BD6C-4AC4-AC1F-961006ECF530}" destId="{A5B61B31-3297-4DB1-9204-93099ABCA931}" srcOrd="3" destOrd="0" presId="urn:microsoft.com/office/officeart/2005/8/layout/hList3"/>
    <dgm:cxn modelId="{8DCDCF52-F1CA-4D6A-A836-086AFAFEF2B1}" type="presParOf" srcId="{9B3FB8D1-5818-4C04-8498-370655BC8BB5}" destId="{1508CE83-24ED-4E27-9CCF-0827FDFF835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78405E-B6D5-4137-9411-EC78FB75BA6C}" type="doc">
      <dgm:prSet loTypeId="urn:microsoft.com/office/officeart/2005/8/layout/h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665A1988-F829-479C-B403-602E960D7779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/>
            <a:t>Potential impact of providing half-truths</a:t>
          </a:r>
          <a:endParaRPr lang="en-US" dirty="0" smtClean="0"/>
        </a:p>
        <a:p>
          <a:pPr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5ABE0DC5-9073-4C24-9BE5-9C8F34280FC9}" type="parTrans" cxnId="{5BBDEAA2-4680-4F4A-86D5-C5F050ECD302}">
      <dgm:prSet/>
      <dgm:spPr/>
      <dgm:t>
        <a:bodyPr/>
        <a:lstStyle/>
        <a:p>
          <a:endParaRPr lang="en-US"/>
        </a:p>
      </dgm:t>
    </dgm:pt>
    <dgm:pt modelId="{3476604A-7BCB-4827-ACC8-085708926A8A}" type="sibTrans" cxnId="{5BBDEAA2-4680-4F4A-86D5-C5F050ECD302}">
      <dgm:prSet/>
      <dgm:spPr/>
      <dgm:t>
        <a:bodyPr/>
        <a:lstStyle/>
        <a:p>
          <a:endParaRPr lang="en-US"/>
        </a:p>
      </dgm:t>
    </dgm:pt>
    <dgm:pt modelId="{2AD784EA-5F89-43A0-A1F6-532D4E2D6CE0}">
      <dgm:prSet phldrT="[Text]"/>
      <dgm:spPr/>
      <dgm:t>
        <a:bodyPr/>
        <a:lstStyle/>
        <a:p>
          <a:r>
            <a:rPr lang="en-US" dirty="0" smtClean="0"/>
            <a:t>Deception</a:t>
          </a:r>
          <a:endParaRPr lang="en-US" dirty="0"/>
        </a:p>
      </dgm:t>
    </dgm:pt>
    <dgm:pt modelId="{8922F4C0-F911-461D-9966-9BF8B7BC9C77}" type="parTrans" cxnId="{30659433-C20F-46B0-9A7D-50A595BFAD67}">
      <dgm:prSet/>
      <dgm:spPr/>
      <dgm:t>
        <a:bodyPr/>
        <a:lstStyle/>
        <a:p>
          <a:endParaRPr lang="en-US"/>
        </a:p>
      </dgm:t>
    </dgm:pt>
    <dgm:pt modelId="{FDDB3CD2-7819-4409-AB72-D46DBBA37814}" type="sibTrans" cxnId="{30659433-C20F-46B0-9A7D-50A595BFAD67}">
      <dgm:prSet/>
      <dgm:spPr/>
      <dgm:t>
        <a:bodyPr/>
        <a:lstStyle/>
        <a:p>
          <a:endParaRPr lang="en-US"/>
        </a:p>
      </dgm:t>
    </dgm:pt>
    <dgm:pt modelId="{3A4497D8-5CCB-42B0-98B7-EFC00A06EF66}">
      <dgm:prSet/>
      <dgm:spPr/>
      <dgm:t>
        <a:bodyPr/>
        <a:lstStyle/>
        <a:p>
          <a:r>
            <a:rPr lang="en-US" dirty="0" smtClean="0"/>
            <a:t>Customer disloyalty</a:t>
          </a:r>
          <a:endParaRPr lang="en-US" dirty="0" smtClean="0"/>
        </a:p>
      </dgm:t>
    </dgm:pt>
    <dgm:pt modelId="{77F35E7C-15E9-4641-A40E-E023712E1933}" type="parTrans" cxnId="{7DFECFB0-3333-4553-A51B-EE18F6EB2951}">
      <dgm:prSet/>
      <dgm:spPr/>
      <dgm:t>
        <a:bodyPr/>
        <a:lstStyle/>
        <a:p>
          <a:endParaRPr lang="en-US"/>
        </a:p>
      </dgm:t>
    </dgm:pt>
    <dgm:pt modelId="{BA12B761-E7C2-4587-87E1-8914C34325CD}" type="sibTrans" cxnId="{7DFECFB0-3333-4553-A51B-EE18F6EB2951}">
      <dgm:prSet/>
      <dgm:spPr/>
      <dgm:t>
        <a:bodyPr/>
        <a:lstStyle/>
        <a:p>
          <a:endParaRPr lang="en-US"/>
        </a:p>
      </dgm:t>
    </dgm:pt>
    <dgm:pt modelId="{065F0C60-1636-4F27-8E66-39DD61149B69}">
      <dgm:prSet/>
      <dgm:spPr/>
      <dgm:t>
        <a:bodyPr/>
        <a:lstStyle/>
        <a:p>
          <a:r>
            <a:rPr lang="en-US" smtClean="0"/>
            <a:t>Employee termination</a:t>
          </a:r>
          <a:endParaRPr lang="en-US" dirty="0" smtClean="0"/>
        </a:p>
      </dgm:t>
    </dgm:pt>
    <dgm:pt modelId="{E3AE8475-4DC2-4D78-A37E-339B77BA015C}" type="parTrans" cxnId="{5E3209AD-C962-4B24-9C01-E652F346404D}">
      <dgm:prSet/>
      <dgm:spPr/>
      <dgm:t>
        <a:bodyPr/>
        <a:lstStyle/>
        <a:p>
          <a:endParaRPr lang="en-US"/>
        </a:p>
      </dgm:t>
    </dgm:pt>
    <dgm:pt modelId="{81F03C5C-83D0-4756-BF53-3FA4941A4625}" type="sibTrans" cxnId="{5E3209AD-C962-4B24-9C01-E652F346404D}">
      <dgm:prSet/>
      <dgm:spPr/>
      <dgm:t>
        <a:bodyPr/>
        <a:lstStyle/>
        <a:p>
          <a:endParaRPr lang="en-US"/>
        </a:p>
      </dgm:t>
    </dgm:pt>
    <dgm:pt modelId="{47FABAC0-5FA7-4613-BB80-C9FC16958067}">
      <dgm:prSet/>
      <dgm:spPr/>
      <dgm:t>
        <a:bodyPr/>
        <a:lstStyle/>
        <a:p>
          <a:r>
            <a:rPr lang="en-US" smtClean="0"/>
            <a:t>Loss of Profits</a:t>
          </a:r>
          <a:endParaRPr lang="en-US" dirty="0" smtClean="0"/>
        </a:p>
      </dgm:t>
    </dgm:pt>
    <dgm:pt modelId="{80E3A3BF-ADC0-4847-BA02-64181B0649B3}" type="parTrans" cxnId="{67305679-A6BC-46EA-A7B1-7EEE38C1E56E}">
      <dgm:prSet/>
      <dgm:spPr/>
      <dgm:t>
        <a:bodyPr/>
        <a:lstStyle/>
        <a:p>
          <a:endParaRPr lang="en-US"/>
        </a:p>
      </dgm:t>
    </dgm:pt>
    <dgm:pt modelId="{8BD09DF5-0E86-4504-97B0-404EA2D9716D}" type="sibTrans" cxnId="{67305679-A6BC-46EA-A7B1-7EEE38C1E56E}">
      <dgm:prSet/>
      <dgm:spPr/>
      <dgm:t>
        <a:bodyPr/>
        <a:lstStyle/>
        <a:p>
          <a:endParaRPr lang="en-US"/>
        </a:p>
      </dgm:t>
    </dgm:pt>
    <dgm:pt modelId="{92E8E6F2-95D7-40CE-9038-395FD6ED8CA9}">
      <dgm:prSet/>
      <dgm:spPr/>
      <dgm:t>
        <a:bodyPr/>
        <a:lstStyle/>
        <a:p>
          <a:r>
            <a:rPr lang="en-US" smtClean="0"/>
            <a:t>Loss of Customer Goodwill</a:t>
          </a:r>
          <a:endParaRPr lang="en-US" dirty="0" smtClean="0"/>
        </a:p>
      </dgm:t>
    </dgm:pt>
    <dgm:pt modelId="{86E3A1A0-A377-4854-A1F2-43C6A910627C}" type="parTrans" cxnId="{478BFC16-E9E8-4761-AF22-4CA3064E444B}">
      <dgm:prSet/>
      <dgm:spPr/>
      <dgm:t>
        <a:bodyPr/>
        <a:lstStyle/>
        <a:p>
          <a:endParaRPr lang="en-US"/>
        </a:p>
      </dgm:t>
    </dgm:pt>
    <dgm:pt modelId="{EA7FF38F-F744-443B-83D3-7AB69CC15194}" type="sibTrans" cxnId="{478BFC16-E9E8-4761-AF22-4CA3064E444B}">
      <dgm:prSet/>
      <dgm:spPr/>
      <dgm:t>
        <a:bodyPr/>
        <a:lstStyle/>
        <a:p>
          <a:endParaRPr lang="en-US"/>
        </a:p>
      </dgm:t>
    </dgm:pt>
    <dgm:pt modelId="{51405053-68FF-41E7-AB5D-20EA2B8C2565}" type="pres">
      <dgm:prSet presAssocID="{8978405E-B6D5-4137-9411-EC78FB75BA6C}" presName="composite" presStyleCnt="0">
        <dgm:presLayoutVars>
          <dgm:chMax val="1"/>
          <dgm:dir/>
          <dgm:resizeHandles val="exact"/>
        </dgm:presLayoutVars>
      </dgm:prSet>
      <dgm:spPr/>
    </dgm:pt>
    <dgm:pt modelId="{69AB57A6-F5AD-40C0-9546-9A083497FB02}" type="pres">
      <dgm:prSet presAssocID="{665A1988-F829-479C-B403-602E960D7779}" presName="roof" presStyleLbl="dkBgShp" presStyleIdx="0" presStyleCnt="2" custLinFactNeighborY="-6250"/>
      <dgm:spPr/>
    </dgm:pt>
    <dgm:pt modelId="{A94CA532-10D4-4195-A328-1ACEEA40596F}" type="pres">
      <dgm:prSet presAssocID="{665A1988-F829-479C-B403-602E960D7779}" presName="pillars" presStyleCnt="0"/>
      <dgm:spPr/>
    </dgm:pt>
    <dgm:pt modelId="{4DE9F8ED-FF5C-4CC2-AEA4-1A678A7D34B1}" type="pres">
      <dgm:prSet presAssocID="{665A1988-F829-479C-B403-602E960D7779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AE010-BE58-4D68-B1AE-E1E2CDD70F8C}" type="pres">
      <dgm:prSet presAssocID="{3A4497D8-5CCB-42B0-98B7-EFC00A06EF66}" presName="pillarX" presStyleLbl="node1" presStyleIdx="1" presStyleCnt="5">
        <dgm:presLayoutVars>
          <dgm:bulletEnabled val="1"/>
        </dgm:presLayoutVars>
      </dgm:prSet>
      <dgm:spPr/>
    </dgm:pt>
    <dgm:pt modelId="{7EFE7ADD-7B1C-4E55-A224-4A2E011C6FEF}" type="pres">
      <dgm:prSet presAssocID="{065F0C60-1636-4F27-8E66-39DD61149B69}" presName="pillarX" presStyleLbl="node1" presStyleIdx="2" presStyleCnt="5">
        <dgm:presLayoutVars>
          <dgm:bulletEnabled val="1"/>
        </dgm:presLayoutVars>
      </dgm:prSet>
      <dgm:spPr/>
    </dgm:pt>
    <dgm:pt modelId="{2C2CB73B-6D75-4361-B7EF-4AB670F85CA3}" type="pres">
      <dgm:prSet presAssocID="{47FABAC0-5FA7-4613-BB80-C9FC16958067}" presName="pillarX" presStyleLbl="node1" presStyleIdx="3" presStyleCnt="5">
        <dgm:presLayoutVars>
          <dgm:bulletEnabled val="1"/>
        </dgm:presLayoutVars>
      </dgm:prSet>
      <dgm:spPr/>
    </dgm:pt>
    <dgm:pt modelId="{A62CDD37-F5F0-46B5-BF69-36B1245D1F77}" type="pres">
      <dgm:prSet presAssocID="{92E8E6F2-95D7-40CE-9038-395FD6ED8CA9}" presName="pillarX" presStyleLbl="node1" presStyleIdx="4" presStyleCnt="5">
        <dgm:presLayoutVars>
          <dgm:bulletEnabled val="1"/>
        </dgm:presLayoutVars>
      </dgm:prSet>
      <dgm:spPr/>
    </dgm:pt>
    <dgm:pt modelId="{27246503-40B9-4349-9083-22989D538DBC}" type="pres">
      <dgm:prSet presAssocID="{665A1988-F829-479C-B403-602E960D7779}" presName="base" presStyleLbl="dkBgShp" presStyleIdx="1" presStyleCnt="2"/>
      <dgm:spPr/>
    </dgm:pt>
  </dgm:ptLst>
  <dgm:cxnLst>
    <dgm:cxn modelId="{0BFE5D0D-F6DC-4878-B81F-2DAF1E93120D}" type="presOf" srcId="{8978405E-B6D5-4137-9411-EC78FB75BA6C}" destId="{51405053-68FF-41E7-AB5D-20EA2B8C2565}" srcOrd="0" destOrd="0" presId="urn:microsoft.com/office/officeart/2005/8/layout/hList3"/>
    <dgm:cxn modelId="{B1E7EB90-85F7-428E-BA8A-9363325B0623}" type="presOf" srcId="{665A1988-F829-479C-B403-602E960D7779}" destId="{69AB57A6-F5AD-40C0-9546-9A083497FB02}" srcOrd="0" destOrd="0" presId="urn:microsoft.com/office/officeart/2005/8/layout/hList3"/>
    <dgm:cxn modelId="{67305679-A6BC-46EA-A7B1-7EEE38C1E56E}" srcId="{665A1988-F829-479C-B403-602E960D7779}" destId="{47FABAC0-5FA7-4613-BB80-C9FC16958067}" srcOrd="3" destOrd="0" parTransId="{80E3A3BF-ADC0-4847-BA02-64181B0649B3}" sibTransId="{8BD09DF5-0E86-4504-97B0-404EA2D9716D}"/>
    <dgm:cxn modelId="{5BBDEAA2-4680-4F4A-86D5-C5F050ECD302}" srcId="{8978405E-B6D5-4137-9411-EC78FB75BA6C}" destId="{665A1988-F829-479C-B403-602E960D7779}" srcOrd="0" destOrd="0" parTransId="{5ABE0DC5-9073-4C24-9BE5-9C8F34280FC9}" sibTransId="{3476604A-7BCB-4827-ACC8-085708926A8A}"/>
    <dgm:cxn modelId="{30659433-C20F-46B0-9A7D-50A595BFAD67}" srcId="{665A1988-F829-479C-B403-602E960D7779}" destId="{2AD784EA-5F89-43A0-A1F6-532D4E2D6CE0}" srcOrd="0" destOrd="0" parTransId="{8922F4C0-F911-461D-9966-9BF8B7BC9C77}" sibTransId="{FDDB3CD2-7819-4409-AB72-D46DBBA37814}"/>
    <dgm:cxn modelId="{CA49FB72-E4EC-495D-81DE-D832B8F086BC}" type="presOf" srcId="{065F0C60-1636-4F27-8E66-39DD61149B69}" destId="{7EFE7ADD-7B1C-4E55-A224-4A2E011C6FEF}" srcOrd="0" destOrd="0" presId="urn:microsoft.com/office/officeart/2005/8/layout/hList3"/>
    <dgm:cxn modelId="{530D8551-87A6-4355-938E-4B1B79456D8B}" type="presOf" srcId="{2AD784EA-5F89-43A0-A1F6-532D4E2D6CE0}" destId="{4DE9F8ED-FF5C-4CC2-AEA4-1A678A7D34B1}" srcOrd="0" destOrd="0" presId="urn:microsoft.com/office/officeart/2005/8/layout/hList3"/>
    <dgm:cxn modelId="{D810EC9E-855E-47DA-863D-F8CF5476645D}" type="presOf" srcId="{92E8E6F2-95D7-40CE-9038-395FD6ED8CA9}" destId="{A62CDD37-F5F0-46B5-BF69-36B1245D1F77}" srcOrd="0" destOrd="0" presId="urn:microsoft.com/office/officeart/2005/8/layout/hList3"/>
    <dgm:cxn modelId="{478BFC16-E9E8-4761-AF22-4CA3064E444B}" srcId="{665A1988-F829-479C-B403-602E960D7779}" destId="{92E8E6F2-95D7-40CE-9038-395FD6ED8CA9}" srcOrd="4" destOrd="0" parTransId="{86E3A1A0-A377-4854-A1F2-43C6A910627C}" sibTransId="{EA7FF38F-F744-443B-83D3-7AB69CC15194}"/>
    <dgm:cxn modelId="{5E3209AD-C962-4B24-9C01-E652F346404D}" srcId="{665A1988-F829-479C-B403-602E960D7779}" destId="{065F0C60-1636-4F27-8E66-39DD61149B69}" srcOrd="2" destOrd="0" parTransId="{E3AE8475-4DC2-4D78-A37E-339B77BA015C}" sibTransId="{81F03C5C-83D0-4756-BF53-3FA4941A4625}"/>
    <dgm:cxn modelId="{4366B92D-74AC-4ED5-84EE-8CEC837133E3}" type="presOf" srcId="{47FABAC0-5FA7-4613-BB80-C9FC16958067}" destId="{2C2CB73B-6D75-4361-B7EF-4AB670F85CA3}" srcOrd="0" destOrd="0" presId="urn:microsoft.com/office/officeart/2005/8/layout/hList3"/>
    <dgm:cxn modelId="{7DFECFB0-3333-4553-A51B-EE18F6EB2951}" srcId="{665A1988-F829-479C-B403-602E960D7779}" destId="{3A4497D8-5CCB-42B0-98B7-EFC00A06EF66}" srcOrd="1" destOrd="0" parTransId="{77F35E7C-15E9-4641-A40E-E023712E1933}" sibTransId="{BA12B761-E7C2-4587-87E1-8914C34325CD}"/>
    <dgm:cxn modelId="{11FC58CC-9D55-4C0E-BEAF-551BE14F2BB4}" type="presOf" srcId="{3A4497D8-5CCB-42B0-98B7-EFC00A06EF66}" destId="{1E0AE010-BE58-4D68-B1AE-E1E2CDD70F8C}" srcOrd="0" destOrd="0" presId="urn:microsoft.com/office/officeart/2005/8/layout/hList3"/>
    <dgm:cxn modelId="{04007258-54DF-4B02-9450-C970232C786D}" type="presParOf" srcId="{51405053-68FF-41E7-AB5D-20EA2B8C2565}" destId="{69AB57A6-F5AD-40C0-9546-9A083497FB02}" srcOrd="0" destOrd="0" presId="urn:microsoft.com/office/officeart/2005/8/layout/hList3"/>
    <dgm:cxn modelId="{D456D5E9-BD65-41DB-9BCF-0E5511143C6D}" type="presParOf" srcId="{51405053-68FF-41E7-AB5D-20EA2B8C2565}" destId="{A94CA532-10D4-4195-A328-1ACEEA40596F}" srcOrd="1" destOrd="0" presId="urn:microsoft.com/office/officeart/2005/8/layout/hList3"/>
    <dgm:cxn modelId="{4B04F34B-007B-4429-B24D-4EBC7BB6483E}" type="presParOf" srcId="{A94CA532-10D4-4195-A328-1ACEEA40596F}" destId="{4DE9F8ED-FF5C-4CC2-AEA4-1A678A7D34B1}" srcOrd="0" destOrd="0" presId="urn:microsoft.com/office/officeart/2005/8/layout/hList3"/>
    <dgm:cxn modelId="{7AD26DF6-0CA8-4DB0-9725-D223CA3F9B9C}" type="presParOf" srcId="{A94CA532-10D4-4195-A328-1ACEEA40596F}" destId="{1E0AE010-BE58-4D68-B1AE-E1E2CDD70F8C}" srcOrd="1" destOrd="0" presId="urn:microsoft.com/office/officeart/2005/8/layout/hList3"/>
    <dgm:cxn modelId="{EE9EE951-D7F5-4862-B0C9-9FCA2ADF609C}" type="presParOf" srcId="{A94CA532-10D4-4195-A328-1ACEEA40596F}" destId="{7EFE7ADD-7B1C-4E55-A224-4A2E011C6FEF}" srcOrd="2" destOrd="0" presId="urn:microsoft.com/office/officeart/2005/8/layout/hList3"/>
    <dgm:cxn modelId="{56F1E950-7175-4D25-B7B5-F92936270037}" type="presParOf" srcId="{A94CA532-10D4-4195-A328-1ACEEA40596F}" destId="{2C2CB73B-6D75-4361-B7EF-4AB670F85CA3}" srcOrd="3" destOrd="0" presId="urn:microsoft.com/office/officeart/2005/8/layout/hList3"/>
    <dgm:cxn modelId="{0B507EEE-F6CD-40CA-9477-A20DB1ACBCE0}" type="presParOf" srcId="{A94CA532-10D4-4195-A328-1ACEEA40596F}" destId="{A62CDD37-F5F0-46B5-BF69-36B1245D1F77}" srcOrd="4" destOrd="0" presId="urn:microsoft.com/office/officeart/2005/8/layout/hList3"/>
    <dgm:cxn modelId="{50550A16-995B-4D03-B839-E66DC19A158D}" type="presParOf" srcId="{51405053-68FF-41E7-AB5D-20EA2B8C2565}" destId="{27246503-40B9-4349-9083-22989D538DB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045B85-156D-457D-945A-F9D09A461D6B}" type="doc">
      <dgm:prSet loTypeId="urn:microsoft.com/office/officeart/2005/8/layout/h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1E10FD62-5803-42C0-87FC-A388306F28E2}">
      <dgm:prSet phldrT="[Text]"/>
      <dgm:spPr/>
      <dgm:t>
        <a:bodyPr/>
        <a:lstStyle/>
        <a:p>
          <a:r>
            <a:rPr lang="en-US" dirty="0" smtClean="0"/>
            <a:t>Providing information out of context can impact honest communications</a:t>
          </a:r>
          <a:endParaRPr lang="en-US" dirty="0"/>
        </a:p>
      </dgm:t>
    </dgm:pt>
    <dgm:pt modelId="{97F9F9EB-8CB9-48FF-83EA-F6845E254ABE}" type="parTrans" cxnId="{F93CFDF6-71A6-40C7-ADB0-D875C309269C}">
      <dgm:prSet/>
      <dgm:spPr/>
      <dgm:t>
        <a:bodyPr/>
        <a:lstStyle/>
        <a:p>
          <a:endParaRPr lang="en-US"/>
        </a:p>
      </dgm:t>
    </dgm:pt>
    <dgm:pt modelId="{ADC710ED-1025-4C51-B4ED-9F51AB120D9C}" type="sibTrans" cxnId="{F93CFDF6-71A6-40C7-ADB0-D875C309269C}">
      <dgm:prSet/>
      <dgm:spPr/>
      <dgm:t>
        <a:bodyPr/>
        <a:lstStyle/>
        <a:p>
          <a:endParaRPr lang="en-US"/>
        </a:p>
      </dgm:t>
    </dgm:pt>
    <dgm:pt modelId="{51EB4F79-B53C-4B0D-9D91-C2A2DF279703}">
      <dgm:prSet phldrT="[Text]"/>
      <dgm:spPr/>
      <dgm:t>
        <a:bodyPr/>
        <a:lstStyle/>
        <a:p>
          <a:r>
            <a:rPr lang="en-US" smtClean="0"/>
            <a:t>Due diligence is crucial as employees should get the facts first.</a:t>
          </a:r>
          <a:endParaRPr lang="en-US"/>
        </a:p>
      </dgm:t>
    </dgm:pt>
    <dgm:pt modelId="{E95229E2-BEF8-4CBC-BC5C-8D5E29B533C0}" type="parTrans" cxnId="{6CF65C04-8FD6-4545-B435-8527A031C1F3}">
      <dgm:prSet/>
      <dgm:spPr/>
      <dgm:t>
        <a:bodyPr/>
        <a:lstStyle/>
        <a:p>
          <a:endParaRPr lang="en-US"/>
        </a:p>
      </dgm:t>
    </dgm:pt>
    <dgm:pt modelId="{ED35419F-C17B-46C1-A347-387358C93E6D}" type="sibTrans" cxnId="{6CF65C04-8FD6-4545-B435-8527A031C1F3}">
      <dgm:prSet/>
      <dgm:spPr/>
      <dgm:t>
        <a:bodyPr/>
        <a:lstStyle/>
        <a:p>
          <a:endParaRPr lang="en-US"/>
        </a:p>
      </dgm:t>
    </dgm:pt>
    <dgm:pt modelId="{2807F8E0-6F12-4561-8C2D-259DE14399EA}">
      <dgm:prSet/>
      <dgm:spPr/>
      <dgm:t>
        <a:bodyPr/>
        <a:lstStyle/>
        <a:p>
          <a:r>
            <a:rPr lang="en-US" smtClean="0"/>
            <a:t>Ask questions</a:t>
          </a:r>
          <a:endParaRPr lang="en-US" dirty="0" smtClean="0"/>
        </a:p>
      </dgm:t>
    </dgm:pt>
    <dgm:pt modelId="{A2CA0BD5-E354-449A-A2D9-156F4E60C45F}" type="parTrans" cxnId="{25C99EEA-9142-4BBB-A518-0E28AA1893C2}">
      <dgm:prSet/>
      <dgm:spPr/>
      <dgm:t>
        <a:bodyPr/>
        <a:lstStyle/>
        <a:p>
          <a:endParaRPr lang="en-US"/>
        </a:p>
      </dgm:t>
    </dgm:pt>
    <dgm:pt modelId="{5EC7F5FD-84A4-41DB-9F7C-A8AE8D8AFFEA}" type="sibTrans" cxnId="{25C99EEA-9142-4BBB-A518-0E28AA1893C2}">
      <dgm:prSet/>
      <dgm:spPr/>
      <dgm:t>
        <a:bodyPr/>
        <a:lstStyle/>
        <a:p>
          <a:endParaRPr lang="en-US"/>
        </a:p>
      </dgm:t>
    </dgm:pt>
    <dgm:pt modelId="{B5BF1CF0-4AA1-46CF-8B78-4677EC6E3588}">
      <dgm:prSet/>
      <dgm:spPr/>
      <dgm:t>
        <a:bodyPr/>
        <a:lstStyle/>
        <a:p>
          <a:r>
            <a:rPr lang="en-US" smtClean="0"/>
            <a:t>Do not make any assumptions.</a:t>
          </a:r>
          <a:endParaRPr lang="en-US" dirty="0"/>
        </a:p>
      </dgm:t>
    </dgm:pt>
    <dgm:pt modelId="{C47D1BB7-66A2-433B-ADD5-CDCD8F73E8CD}" type="parTrans" cxnId="{4EE2BE7A-CAD8-422F-85F6-E20C18CAF1EC}">
      <dgm:prSet/>
      <dgm:spPr/>
      <dgm:t>
        <a:bodyPr/>
        <a:lstStyle/>
        <a:p>
          <a:endParaRPr lang="en-US"/>
        </a:p>
      </dgm:t>
    </dgm:pt>
    <dgm:pt modelId="{E0C41A71-9A36-4693-941C-86D514D5266D}" type="sibTrans" cxnId="{4EE2BE7A-CAD8-422F-85F6-E20C18CAF1EC}">
      <dgm:prSet/>
      <dgm:spPr/>
      <dgm:t>
        <a:bodyPr/>
        <a:lstStyle/>
        <a:p>
          <a:endParaRPr lang="en-US"/>
        </a:p>
      </dgm:t>
    </dgm:pt>
    <dgm:pt modelId="{71253A72-BF1F-493E-AE46-5A4E9736B6CC}" type="pres">
      <dgm:prSet presAssocID="{A3045B85-156D-457D-945A-F9D09A461D6B}" presName="composite" presStyleCnt="0">
        <dgm:presLayoutVars>
          <dgm:chMax val="1"/>
          <dgm:dir/>
          <dgm:resizeHandles val="exact"/>
        </dgm:presLayoutVars>
      </dgm:prSet>
      <dgm:spPr/>
    </dgm:pt>
    <dgm:pt modelId="{65C5B715-05B3-4F73-9987-0F2FADEF3820}" type="pres">
      <dgm:prSet presAssocID="{1E10FD62-5803-42C0-87FC-A388306F28E2}" presName="roof" presStyleLbl="dkBgShp" presStyleIdx="0" presStyleCnt="2" custLinFactY="-93750" custLinFactNeighborX="-20000" custLinFactNeighborY="-100000"/>
      <dgm:spPr/>
      <dgm:t>
        <a:bodyPr/>
        <a:lstStyle/>
        <a:p>
          <a:endParaRPr lang="en-US"/>
        </a:p>
      </dgm:t>
    </dgm:pt>
    <dgm:pt modelId="{2916FD72-FF8F-4C44-9032-CE62800007F4}" type="pres">
      <dgm:prSet presAssocID="{1E10FD62-5803-42C0-87FC-A388306F28E2}" presName="pillars" presStyleCnt="0"/>
      <dgm:spPr/>
    </dgm:pt>
    <dgm:pt modelId="{D788E40C-2ECF-474F-B3B1-2BAC0021153D}" type="pres">
      <dgm:prSet presAssocID="{1E10FD62-5803-42C0-87FC-A388306F28E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C4225A-0CA1-4081-BD5B-17F0E76B00DB}" type="pres">
      <dgm:prSet presAssocID="{2807F8E0-6F12-4561-8C2D-259DE14399EA}" presName="pillarX" presStyleLbl="node1" presStyleIdx="1" presStyleCnt="3">
        <dgm:presLayoutVars>
          <dgm:bulletEnabled val="1"/>
        </dgm:presLayoutVars>
      </dgm:prSet>
      <dgm:spPr/>
    </dgm:pt>
    <dgm:pt modelId="{A406E5F1-580C-4786-96B4-03D2E0E34C22}" type="pres">
      <dgm:prSet presAssocID="{B5BF1CF0-4AA1-46CF-8B78-4677EC6E3588}" presName="pillarX" presStyleLbl="node1" presStyleIdx="2" presStyleCnt="3">
        <dgm:presLayoutVars>
          <dgm:bulletEnabled val="1"/>
        </dgm:presLayoutVars>
      </dgm:prSet>
      <dgm:spPr/>
    </dgm:pt>
    <dgm:pt modelId="{2EB2426A-2223-444F-96AF-448C5A4B963B}" type="pres">
      <dgm:prSet presAssocID="{1E10FD62-5803-42C0-87FC-A388306F28E2}" presName="base" presStyleLbl="dkBgShp" presStyleIdx="1" presStyleCnt="2"/>
      <dgm:spPr/>
    </dgm:pt>
  </dgm:ptLst>
  <dgm:cxnLst>
    <dgm:cxn modelId="{435A949E-950A-492E-975E-CAEBF62769CA}" type="presOf" srcId="{A3045B85-156D-457D-945A-F9D09A461D6B}" destId="{71253A72-BF1F-493E-AE46-5A4E9736B6CC}" srcOrd="0" destOrd="0" presId="urn:microsoft.com/office/officeart/2005/8/layout/hList3"/>
    <dgm:cxn modelId="{4EE2BE7A-CAD8-422F-85F6-E20C18CAF1EC}" srcId="{1E10FD62-5803-42C0-87FC-A388306F28E2}" destId="{B5BF1CF0-4AA1-46CF-8B78-4677EC6E3588}" srcOrd="2" destOrd="0" parTransId="{C47D1BB7-66A2-433B-ADD5-CDCD8F73E8CD}" sibTransId="{E0C41A71-9A36-4693-941C-86D514D5266D}"/>
    <dgm:cxn modelId="{6CF65C04-8FD6-4545-B435-8527A031C1F3}" srcId="{1E10FD62-5803-42C0-87FC-A388306F28E2}" destId="{51EB4F79-B53C-4B0D-9D91-C2A2DF279703}" srcOrd="0" destOrd="0" parTransId="{E95229E2-BEF8-4CBC-BC5C-8D5E29B533C0}" sibTransId="{ED35419F-C17B-46C1-A347-387358C93E6D}"/>
    <dgm:cxn modelId="{49560CAE-C476-4C8C-A603-4A3D0D0E50E3}" type="presOf" srcId="{B5BF1CF0-4AA1-46CF-8B78-4677EC6E3588}" destId="{A406E5F1-580C-4786-96B4-03D2E0E34C22}" srcOrd="0" destOrd="0" presId="urn:microsoft.com/office/officeart/2005/8/layout/hList3"/>
    <dgm:cxn modelId="{F93CFDF6-71A6-40C7-ADB0-D875C309269C}" srcId="{A3045B85-156D-457D-945A-F9D09A461D6B}" destId="{1E10FD62-5803-42C0-87FC-A388306F28E2}" srcOrd="0" destOrd="0" parTransId="{97F9F9EB-8CB9-48FF-83EA-F6845E254ABE}" sibTransId="{ADC710ED-1025-4C51-B4ED-9F51AB120D9C}"/>
    <dgm:cxn modelId="{31C0C6D2-C4C7-471B-825C-0096D9DE83AB}" type="presOf" srcId="{1E10FD62-5803-42C0-87FC-A388306F28E2}" destId="{65C5B715-05B3-4F73-9987-0F2FADEF3820}" srcOrd="0" destOrd="0" presId="urn:microsoft.com/office/officeart/2005/8/layout/hList3"/>
    <dgm:cxn modelId="{DB1D1C6D-A4D5-4296-B8E7-642C4A560B26}" type="presOf" srcId="{2807F8E0-6F12-4561-8C2D-259DE14399EA}" destId="{04C4225A-0CA1-4081-BD5B-17F0E76B00DB}" srcOrd="0" destOrd="0" presId="urn:microsoft.com/office/officeart/2005/8/layout/hList3"/>
    <dgm:cxn modelId="{25C99EEA-9142-4BBB-A518-0E28AA1893C2}" srcId="{1E10FD62-5803-42C0-87FC-A388306F28E2}" destId="{2807F8E0-6F12-4561-8C2D-259DE14399EA}" srcOrd="1" destOrd="0" parTransId="{A2CA0BD5-E354-449A-A2D9-156F4E60C45F}" sibTransId="{5EC7F5FD-84A4-41DB-9F7C-A8AE8D8AFFEA}"/>
    <dgm:cxn modelId="{E98E611B-E704-40E2-8A16-652A68376B86}" type="presOf" srcId="{51EB4F79-B53C-4B0D-9D91-C2A2DF279703}" destId="{D788E40C-2ECF-474F-B3B1-2BAC0021153D}" srcOrd="0" destOrd="0" presId="urn:microsoft.com/office/officeart/2005/8/layout/hList3"/>
    <dgm:cxn modelId="{AA7C3DA6-15FB-465F-9822-268C1E8A2F3D}" type="presParOf" srcId="{71253A72-BF1F-493E-AE46-5A4E9736B6CC}" destId="{65C5B715-05B3-4F73-9987-0F2FADEF3820}" srcOrd="0" destOrd="0" presId="urn:microsoft.com/office/officeart/2005/8/layout/hList3"/>
    <dgm:cxn modelId="{674AF1EA-02E6-41F3-B840-B00819B02AFE}" type="presParOf" srcId="{71253A72-BF1F-493E-AE46-5A4E9736B6CC}" destId="{2916FD72-FF8F-4C44-9032-CE62800007F4}" srcOrd="1" destOrd="0" presId="urn:microsoft.com/office/officeart/2005/8/layout/hList3"/>
    <dgm:cxn modelId="{B35819D0-3BFE-44B4-B6DD-B3FE244D1BEA}" type="presParOf" srcId="{2916FD72-FF8F-4C44-9032-CE62800007F4}" destId="{D788E40C-2ECF-474F-B3B1-2BAC0021153D}" srcOrd="0" destOrd="0" presId="urn:microsoft.com/office/officeart/2005/8/layout/hList3"/>
    <dgm:cxn modelId="{0EC6321C-6762-4054-9B44-8139D7F75873}" type="presParOf" srcId="{2916FD72-FF8F-4C44-9032-CE62800007F4}" destId="{04C4225A-0CA1-4081-BD5B-17F0E76B00DB}" srcOrd="1" destOrd="0" presId="urn:microsoft.com/office/officeart/2005/8/layout/hList3"/>
    <dgm:cxn modelId="{A744CE2B-CB09-4D99-94C9-885292FF1913}" type="presParOf" srcId="{2916FD72-FF8F-4C44-9032-CE62800007F4}" destId="{A406E5F1-580C-4786-96B4-03D2E0E34C22}" srcOrd="2" destOrd="0" presId="urn:microsoft.com/office/officeart/2005/8/layout/hList3"/>
    <dgm:cxn modelId="{0993D379-62D7-4563-9050-D253F73D3A07}" type="presParOf" srcId="{71253A72-BF1F-493E-AE46-5A4E9736B6CC}" destId="{2EB2426A-2223-444F-96AF-448C5A4B963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045B85-156D-457D-945A-F9D09A461D6B}" type="doc">
      <dgm:prSet loTypeId="urn:microsoft.com/office/officeart/2005/8/layout/h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1E10FD62-5803-42C0-87FC-A388306F28E2}">
      <dgm:prSet phldrT="[Text]"/>
      <dgm:spPr/>
      <dgm:t>
        <a:bodyPr/>
        <a:lstStyle/>
        <a:p>
          <a:r>
            <a:rPr lang="en-US" dirty="0" smtClean="0"/>
            <a:t>Withholding information can be harmful</a:t>
          </a:r>
          <a:endParaRPr lang="en-US" dirty="0"/>
        </a:p>
      </dgm:t>
    </dgm:pt>
    <dgm:pt modelId="{97F9F9EB-8CB9-48FF-83EA-F6845E254ABE}" type="parTrans" cxnId="{F93CFDF6-71A6-40C7-ADB0-D875C309269C}">
      <dgm:prSet/>
      <dgm:spPr/>
      <dgm:t>
        <a:bodyPr/>
        <a:lstStyle/>
        <a:p>
          <a:endParaRPr lang="en-US"/>
        </a:p>
      </dgm:t>
    </dgm:pt>
    <dgm:pt modelId="{ADC710ED-1025-4C51-B4ED-9F51AB120D9C}" type="sibTrans" cxnId="{F93CFDF6-71A6-40C7-ADB0-D875C309269C}">
      <dgm:prSet/>
      <dgm:spPr/>
      <dgm:t>
        <a:bodyPr/>
        <a:lstStyle/>
        <a:p>
          <a:endParaRPr lang="en-US"/>
        </a:p>
      </dgm:t>
    </dgm:pt>
    <dgm:pt modelId="{51EB4F79-B53C-4B0D-9D91-C2A2DF279703}">
      <dgm:prSet phldrT="[Text]"/>
      <dgm:spPr/>
      <dgm:t>
        <a:bodyPr/>
        <a:lstStyle/>
        <a:p>
          <a:r>
            <a:rPr lang="en-US" dirty="0" smtClean="0"/>
            <a:t>Loss of Profits</a:t>
          </a:r>
          <a:endParaRPr lang="en-US" dirty="0"/>
        </a:p>
      </dgm:t>
    </dgm:pt>
    <dgm:pt modelId="{E95229E2-BEF8-4CBC-BC5C-8D5E29B533C0}" type="parTrans" cxnId="{6CF65C04-8FD6-4545-B435-8527A031C1F3}">
      <dgm:prSet/>
      <dgm:spPr/>
      <dgm:t>
        <a:bodyPr/>
        <a:lstStyle/>
        <a:p>
          <a:endParaRPr lang="en-US"/>
        </a:p>
      </dgm:t>
    </dgm:pt>
    <dgm:pt modelId="{ED35419F-C17B-46C1-A347-387358C93E6D}" type="sibTrans" cxnId="{6CF65C04-8FD6-4545-B435-8527A031C1F3}">
      <dgm:prSet/>
      <dgm:spPr/>
      <dgm:t>
        <a:bodyPr/>
        <a:lstStyle/>
        <a:p>
          <a:endParaRPr lang="en-US"/>
        </a:p>
      </dgm:t>
    </dgm:pt>
    <dgm:pt modelId="{49369258-6A06-4B29-9BF1-8AC82FB19270}">
      <dgm:prSet/>
      <dgm:spPr/>
      <dgm:t>
        <a:bodyPr/>
        <a:lstStyle/>
        <a:p>
          <a:r>
            <a:rPr lang="en-US" smtClean="0"/>
            <a:t>Lack of customer loyalty</a:t>
          </a:r>
          <a:endParaRPr lang="en-US" dirty="0" smtClean="0"/>
        </a:p>
      </dgm:t>
    </dgm:pt>
    <dgm:pt modelId="{2E724068-B6C3-466F-8BA8-F3811A2B05EB}" type="parTrans" cxnId="{608AA699-20D2-4E44-997E-35EE075D5261}">
      <dgm:prSet/>
      <dgm:spPr/>
      <dgm:t>
        <a:bodyPr/>
        <a:lstStyle/>
        <a:p>
          <a:endParaRPr lang="en-US"/>
        </a:p>
      </dgm:t>
    </dgm:pt>
    <dgm:pt modelId="{8C346B69-41ED-444B-A0F1-F6247276D32B}" type="sibTrans" cxnId="{608AA699-20D2-4E44-997E-35EE075D5261}">
      <dgm:prSet/>
      <dgm:spPr/>
      <dgm:t>
        <a:bodyPr/>
        <a:lstStyle/>
        <a:p>
          <a:endParaRPr lang="en-US"/>
        </a:p>
      </dgm:t>
    </dgm:pt>
    <dgm:pt modelId="{FD61419E-3019-4FD9-A2B5-1FAC1CACE6E2}">
      <dgm:prSet/>
      <dgm:spPr/>
      <dgm:t>
        <a:bodyPr/>
        <a:lstStyle/>
        <a:p>
          <a:r>
            <a:rPr lang="en-US" smtClean="0"/>
            <a:t>Law suits</a:t>
          </a:r>
          <a:endParaRPr lang="en-US" dirty="0" smtClean="0"/>
        </a:p>
      </dgm:t>
    </dgm:pt>
    <dgm:pt modelId="{AA4ED62B-E58D-4205-9444-3D960CC57C65}" type="parTrans" cxnId="{0D3C5160-F646-424A-B0A3-7B0CD9AB238D}">
      <dgm:prSet/>
      <dgm:spPr/>
      <dgm:t>
        <a:bodyPr/>
        <a:lstStyle/>
        <a:p>
          <a:endParaRPr lang="en-US"/>
        </a:p>
      </dgm:t>
    </dgm:pt>
    <dgm:pt modelId="{F3AC3CAC-8A03-464F-8B99-2B5238A4C7EE}" type="sibTrans" cxnId="{0D3C5160-F646-424A-B0A3-7B0CD9AB238D}">
      <dgm:prSet/>
      <dgm:spPr/>
      <dgm:t>
        <a:bodyPr/>
        <a:lstStyle/>
        <a:p>
          <a:endParaRPr lang="en-US"/>
        </a:p>
      </dgm:t>
    </dgm:pt>
    <dgm:pt modelId="{94DC3C7D-939C-45C5-A65B-FB781317B8BD}">
      <dgm:prSet/>
      <dgm:spPr/>
      <dgm:t>
        <a:bodyPr/>
        <a:lstStyle/>
        <a:p>
          <a:r>
            <a:rPr lang="en-US" smtClean="0"/>
            <a:t>Fines</a:t>
          </a:r>
          <a:endParaRPr lang="en-US" dirty="0" smtClean="0"/>
        </a:p>
      </dgm:t>
    </dgm:pt>
    <dgm:pt modelId="{DB541970-72B7-40F2-AF49-34B41AF1454F}" type="parTrans" cxnId="{A74DCC27-99DC-4A47-876D-3143CDD4693E}">
      <dgm:prSet/>
      <dgm:spPr/>
      <dgm:t>
        <a:bodyPr/>
        <a:lstStyle/>
        <a:p>
          <a:endParaRPr lang="en-US"/>
        </a:p>
      </dgm:t>
    </dgm:pt>
    <dgm:pt modelId="{08CFB968-F704-4CA7-9093-6DB874E056C1}" type="sibTrans" cxnId="{A74DCC27-99DC-4A47-876D-3143CDD4693E}">
      <dgm:prSet/>
      <dgm:spPr/>
      <dgm:t>
        <a:bodyPr/>
        <a:lstStyle/>
        <a:p>
          <a:endParaRPr lang="en-US"/>
        </a:p>
      </dgm:t>
    </dgm:pt>
    <dgm:pt modelId="{71253A72-BF1F-493E-AE46-5A4E9736B6CC}" type="pres">
      <dgm:prSet presAssocID="{A3045B85-156D-457D-945A-F9D09A461D6B}" presName="composite" presStyleCnt="0">
        <dgm:presLayoutVars>
          <dgm:chMax val="1"/>
          <dgm:dir/>
          <dgm:resizeHandles val="exact"/>
        </dgm:presLayoutVars>
      </dgm:prSet>
      <dgm:spPr/>
    </dgm:pt>
    <dgm:pt modelId="{65C5B715-05B3-4F73-9987-0F2FADEF3820}" type="pres">
      <dgm:prSet presAssocID="{1E10FD62-5803-42C0-87FC-A388306F28E2}" presName="roof" presStyleLbl="dkBgShp" presStyleIdx="0" presStyleCnt="2" custLinFactY="-93750" custLinFactNeighborX="-20000" custLinFactNeighborY="-100000"/>
      <dgm:spPr/>
      <dgm:t>
        <a:bodyPr/>
        <a:lstStyle/>
        <a:p>
          <a:endParaRPr lang="en-US"/>
        </a:p>
      </dgm:t>
    </dgm:pt>
    <dgm:pt modelId="{2916FD72-FF8F-4C44-9032-CE62800007F4}" type="pres">
      <dgm:prSet presAssocID="{1E10FD62-5803-42C0-87FC-A388306F28E2}" presName="pillars" presStyleCnt="0"/>
      <dgm:spPr/>
    </dgm:pt>
    <dgm:pt modelId="{D788E40C-2ECF-474F-B3B1-2BAC0021153D}" type="pres">
      <dgm:prSet presAssocID="{1E10FD62-5803-42C0-87FC-A388306F28E2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AF54F-D152-426B-B084-9AA9E302156B}" type="pres">
      <dgm:prSet presAssocID="{49369258-6A06-4B29-9BF1-8AC82FB19270}" presName="pillarX" presStyleLbl="node1" presStyleIdx="1" presStyleCnt="4">
        <dgm:presLayoutVars>
          <dgm:bulletEnabled val="1"/>
        </dgm:presLayoutVars>
      </dgm:prSet>
      <dgm:spPr/>
    </dgm:pt>
    <dgm:pt modelId="{0139938B-8DF9-4487-95CE-264EE92C23E9}" type="pres">
      <dgm:prSet presAssocID="{FD61419E-3019-4FD9-A2B5-1FAC1CACE6E2}" presName="pillarX" presStyleLbl="node1" presStyleIdx="2" presStyleCnt="4">
        <dgm:presLayoutVars>
          <dgm:bulletEnabled val="1"/>
        </dgm:presLayoutVars>
      </dgm:prSet>
      <dgm:spPr/>
    </dgm:pt>
    <dgm:pt modelId="{A9A691C2-C9B8-43E4-8E8A-97F6009DF00F}" type="pres">
      <dgm:prSet presAssocID="{94DC3C7D-939C-45C5-A65B-FB781317B8BD}" presName="pillarX" presStyleLbl="node1" presStyleIdx="3" presStyleCnt="4">
        <dgm:presLayoutVars>
          <dgm:bulletEnabled val="1"/>
        </dgm:presLayoutVars>
      </dgm:prSet>
      <dgm:spPr/>
    </dgm:pt>
    <dgm:pt modelId="{2EB2426A-2223-444F-96AF-448C5A4B963B}" type="pres">
      <dgm:prSet presAssocID="{1E10FD62-5803-42C0-87FC-A388306F28E2}" presName="base" presStyleLbl="dkBgShp" presStyleIdx="1" presStyleCnt="2"/>
      <dgm:spPr/>
    </dgm:pt>
  </dgm:ptLst>
  <dgm:cxnLst>
    <dgm:cxn modelId="{608AA699-20D2-4E44-997E-35EE075D5261}" srcId="{1E10FD62-5803-42C0-87FC-A388306F28E2}" destId="{49369258-6A06-4B29-9BF1-8AC82FB19270}" srcOrd="1" destOrd="0" parTransId="{2E724068-B6C3-466F-8BA8-F3811A2B05EB}" sibTransId="{8C346B69-41ED-444B-A0F1-F6247276D32B}"/>
    <dgm:cxn modelId="{6CF65C04-8FD6-4545-B435-8527A031C1F3}" srcId="{1E10FD62-5803-42C0-87FC-A388306F28E2}" destId="{51EB4F79-B53C-4B0D-9D91-C2A2DF279703}" srcOrd="0" destOrd="0" parTransId="{E95229E2-BEF8-4CBC-BC5C-8D5E29B533C0}" sibTransId="{ED35419F-C17B-46C1-A347-387358C93E6D}"/>
    <dgm:cxn modelId="{4A4D5A0E-1DBE-41A9-82C0-716DE23FBBFA}" type="presOf" srcId="{FD61419E-3019-4FD9-A2B5-1FAC1CACE6E2}" destId="{0139938B-8DF9-4487-95CE-264EE92C23E9}" srcOrd="0" destOrd="0" presId="urn:microsoft.com/office/officeart/2005/8/layout/hList3"/>
    <dgm:cxn modelId="{F93CFDF6-71A6-40C7-ADB0-D875C309269C}" srcId="{A3045B85-156D-457D-945A-F9D09A461D6B}" destId="{1E10FD62-5803-42C0-87FC-A388306F28E2}" srcOrd="0" destOrd="0" parTransId="{97F9F9EB-8CB9-48FF-83EA-F6845E254ABE}" sibTransId="{ADC710ED-1025-4C51-B4ED-9F51AB120D9C}"/>
    <dgm:cxn modelId="{A74DCC27-99DC-4A47-876D-3143CDD4693E}" srcId="{1E10FD62-5803-42C0-87FC-A388306F28E2}" destId="{94DC3C7D-939C-45C5-A65B-FB781317B8BD}" srcOrd="3" destOrd="0" parTransId="{DB541970-72B7-40F2-AF49-34B41AF1454F}" sibTransId="{08CFB968-F704-4CA7-9093-6DB874E056C1}"/>
    <dgm:cxn modelId="{0D3C5160-F646-424A-B0A3-7B0CD9AB238D}" srcId="{1E10FD62-5803-42C0-87FC-A388306F28E2}" destId="{FD61419E-3019-4FD9-A2B5-1FAC1CACE6E2}" srcOrd="2" destOrd="0" parTransId="{AA4ED62B-E58D-4205-9444-3D960CC57C65}" sibTransId="{F3AC3CAC-8A03-464F-8B99-2B5238A4C7EE}"/>
    <dgm:cxn modelId="{03CF17A0-0745-4E44-BBC6-0F26EE6196FF}" type="presOf" srcId="{51EB4F79-B53C-4B0D-9D91-C2A2DF279703}" destId="{D788E40C-2ECF-474F-B3B1-2BAC0021153D}" srcOrd="0" destOrd="0" presId="urn:microsoft.com/office/officeart/2005/8/layout/hList3"/>
    <dgm:cxn modelId="{9C3D7F8C-6B61-4618-8B4C-168BABD3EAE5}" type="presOf" srcId="{94DC3C7D-939C-45C5-A65B-FB781317B8BD}" destId="{A9A691C2-C9B8-43E4-8E8A-97F6009DF00F}" srcOrd="0" destOrd="0" presId="urn:microsoft.com/office/officeart/2005/8/layout/hList3"/>
    <dgm:cxn modelId="{12A8116A-F29A-4C98-AF47-3CADC7A19D0C}" type="presOf" srcId="{1E10FD62-5803-42C0-87FC-A388306F28E2}" destId="{65C5B715-05B3-4F73-9987-0F2FADEF3820}" srcOrd="0" destOrd="0" presId="urn:microsoft.com/office/officeart/2005/8/layout/hList3"/>
    <dgm:cxn modelId="{4974F260-C743-4D91-95B4-7651D72D202F}" type="presOf" srcId="{A3045B85-156D-457D-945A-F9D09A461D6B}" destId="{71253A72-BF1F-493E-AE46-5A4E9736B6CC}" srcOrd="0" destOrd="0" presId="urn:microsoft.com/office/officeart/2005/8/layout/hList3"/>
    <dgm:cxn modelId="{390FF407-D8C9-4015-9698-C45C1B336220}" type="presOf" srcId="{49369258-6A06-4B29-9BF1-8AC82FB19270}" destId="{ED2AF54F-D152-426B-B084-9AA9E302156B}" srcOrd="0" destOrd="0" presId="urn:microsoft.com/office/officeart/2005/8/layout/hList3"/>
    <dgm:cxn modelId="{7C66DE0F-6840-49D0-AB6D-A421FBF262AF}" type="presParOf" srcId="{71253A72-BF1F-493E-AE46-5A4E9736B6CC}" destId="{65C5B715-05B3-4F73-9987-0F2FADEF3820}" srcOrd="0" destOrd="0" presId="urn:microsoft.com/office/officeart/2005/8/layout/hList3"/>
    <dgm:cxn modelId="{F33E13FE-1197-4B42-84F5-85745231B796}" type="presParOf" srcId="{71253A72-BF1F-493E-AE46-5A4E9736B6CC}" destId="{2916FD72-FF8F-4C44-9032-CE62800007F4}" srcOrd="1" destOrd="0" presId="urn:microsoft.com/office/officeart/2005/8/layout/hList3"/>
    <dgm:cxn modelId="{D3B1B17F-23D7-4AA6-AE1B-E1DD4B91B9D7}" type="presParOf" srcId="{2916FD72-FF8F-4C44-9032-CE62800007F4}" destId="{D788E40C-2ECF-474F-B3B1-2BAC0021153D}" srcOrd="0" destOrd="0" presId="urn:microsoft.com/office/officeart/2005/8/layout/hList3"/>
    <dgm:cxn modelId="{01B4FE50-5DCD-46E7-8F89-D8F4184D1902}" type="presParOf" srcId="{2916FD72-FF8F-4C44-9032-CE62800007F4}" destId="{ED2AF54F-D152-426B-B084-9AA9E302156B}" srcOrd="1" destOrd="0" presId="urn:microsoft.com/office/officeart/2005/8/layout/hList3"/>
    <dgm:cxn modelId="{F1853D65-D410-464B-BF5D-C2775A5DFDDA}" type="presParOf" srcId="{2916FD72-FF8F-4C44-9032-CE62800007F4}" destId="{0139938B-8DF9-4487-95CE-264EE92C23E9}" srcOrd="2" destOrd="0" presId="urn:microsoft.com/office/officeart/2005/8/layout/hList3"/>
    <dgm:cxn modelId="{4170A393-CE35-44A7-80B7-9A36E57932E6}" type="presParOf" srcId="{2916FD72-FF8F-4C44-9032-CE62800007F4}" destId="{A9A691C2-C9B8-43E4-8E8A-97F6009DF00F}" srcOrd="3" destOrd="0" presId="urn:microsoft.com/office/officeart/2005/8/layout/hList3"/>
    <dgm:cxn modelId="{95EB99EE-2BEB-4299-89C4-AE1967399A26}" type="presParOf" srcId="{71253A72-BF1F-493E-AE46-5A4E9736B6CC}" destId="{2EB2426A-2223-444F-96AF-448C5A4B963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045B85-156D-457D-945A-F9D09A461D6B}" type="doc">
      <dgm:prSet loTypeId="urn:microsoft.com/office/officeart/2005/8/layout/lProcess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1E10FD62-5803-42C0-87FC-A388306F28E2}">
      <dgm:prSet phldrT="[Text]"/>
      <dgm:spPr/>
      <dgm:t>
        <a:bodyPr/>
        <a:lstStyle/>
        <a:p>
          <a:r>
            <a:rPr lang="en-US" dirty="0" smtClean="0"/>
            <a:t>Topics that should not be discussed with a competitor </a:t>
          </a:r>
          <a:endParaRPr lang="en-US" dirty="0"/>
        </a:p>
      </dgm:t>
    </dgm:pt>
    <dgm:pt modelId="{97F9F9EB-8CB9-48FF-83EA-F6845E254ABE}" type="parTrans" cxnId="{F93CFDF6-71A6-40C7-ADB0-D875C309269C}">
      <dgm:prSet/>
      <dgm:spPr/>
      <dgm:t>
        <a:bodyPr/>
        <a:lstStyle/>
        <a:p>
          <a:endParaRPr lang="en-US"/>
        </a:p>
      </dgm:t>
    </dgm:pt>
    <dgm:pt modelId="{ADC710ED-1025-4C51-B4ED-9F51AB120D9C}" type="sibTrans" cxnId="{F93CFDF6-71A6-40C7-ADB0-D875C309269C}">
      <dgm:prSet/>
      <dgm:spPr/>
      <dgm:t>
        <a:bodyPr/>
        <a:lstStyle/>
        <a:p>
          <a:endParaRPr lang="en-US"/>
        </a:p>
      </dgm:t>
    </dgm:pt>
    <dgm:pt modelId="{51EB4F79-B53C-4B0D-9D91-C2A2DF279703}">
      <dgm:prSet phldrT="[Text]" custT="1"/>
      <dgm:spPr/>
      <dgm:t>
        <a:bodyPr/>
        <a:lstStyle/>
        <a:p>
          <a:r>
            <a:rPr lang="en-US" sz="2400" dirty="0" smtClean="0"/>
            <a:t>Prices </a:t>
          </a:r>
          <a:endParaRPr lang="en-US" sz="2400" dirty="0"/>
        </a:p>
      </dgm:t>
    </dgm:pt>
    <dgm:pt modelId="{E95229E2-BEF8-4CBC-BC5C-8D5E29B533C0}" type="parTrans" cxnId="{6CF65C04-8FD6-4545-B435-8527A031C1F3}">
      <dgm:prSet/>
      <dgm:spPr/>
      <dgm:t>
        <a:bodyPr/>
        <a:lstStyle/>
        <a:p>
          <a:endParaRPr lang="en-US"/>
        </a:p>
      </dgm:t>
    </dgm:pt>
    <dgm:pt modelId="{ED35419F-C17B-46C1-A347-387358C93E6D}" type="sibTrans" cxnId="{6CF65C04-8FD6-4545-B435-8527A031C1F3}">
      <dgm:prSet/>
      <dgm:spPr/>
      <dgm:t>
        <a:bodyPr/>
        <a:lstStyle/>
        <a:p>
          <a:endParaRPr lang="en-US"/>
        </a:p>
      </dgm:t>
    </dgm:pt>
    <dgm:pt modelId="{05ADCB02-D6CF-42FB-AFAF-2D25DC360C76}">
      <dgm:prSet custT="1"/>
      <dgm:spPr/>
      <dgm:t>
        <a:bodyPr/>
        <a:lstStyle/>
        <a:p>
          <a:r>
            <a:rPr lang="en-US" sz="2400" dirty="0" smtClean="0"/>
            <a:t>Products and services</a:t>
          </a:r>
          <a:endParaRPr lang="en-US" sz="2400" dirty="0" smtClean="0"/>
        </a:p>
      </dgm:t>
    </dgm:pt>
    <dgm:pt modelId="{AC3BB95E-D1E5-48E9-98DB-1D0D1DCC3ADF}" type="parTrans" cxnId="{572DAEBA-8801-49FD-9541-F6394D861CDA}">
      <dgm:prSet/>
      <dgm:spPr/>
      <dgm:t>
        <a:bodyPr/>
        <a:lstStyle/>
        <a:p>
          <a:endParaRPr lang="en-US"/>
        </a:p>
      </dgm:t>
    </dgm:pt>
    <dgm:pt modelId="{AC64B81D-F3D6-4E79-A49A-7B536D9DD633}" type="sibTrans" cxnId="{572DAEBA-8801-49FD-9541-F6394D861CDA}">
      <dgm:prSet/>
      <dgm:spPr/>
      <dgm:t>
        <a:bodyPr/>
        <a:lstStyle/>
        <a:p>
          <a:endParaRPr lang="en-US"/>
        </a:p>
      </dgm:t>
    </dgm:pt>
    <dgm:pt modelId="{3055053E-9959-4EB1-AD83-6EDF836809FB}">
      <dgm:prSet custT="1"/>
      <dgm:spPr/>
      <dgm:t>
        <a:bodyPr/>
        <a:lstStyle/>
        <a:p>
          <a:r>
            <a:rPr lang="en-US" sz="2400" dirty="0" smtClean="0"/>
            <a:t>Business practices</a:t>
          </a:r>
          <a:endParaRPr lang="en-US" sz="2400" dirty="0" smtClean="0"/>
        </a:p>
      </dgm:t>
    </dgm:pt>
    <dgm:pt modelId="{8DD5CB3B-6171-4195-9E5C-7EF05DBCA532}" type="parTrans" cxnId="{D568D1E7-EE79-46E2-A5AB-BD41F48AFE21}">
      <dgm:prSet/>
      <dgm:spPr/>
      <dgm:t>
        <a:bodyPr/>
        <a:lstStyle/>
        <a:p>
          <a:endParaRPr lang="en-US"/>
        </a:p>
      </dgm:t>
    </dgm:pt>
    <dgm:pt modelId="{BCF5B445-17E2-4E2F-98E3-35A5FB3A8214}" type="sibTrans" cxnId="{D568D1E7-EE79-46E2-A5AB-BD41F48AFE21}">
      <dgm:prSet/>
      <dgm:spPr/>
      <dgm:t>
        <a:bodyPr/>
        <a:lstStyle/>
        <a:p>
          <a:endParaRPr lang="en-US"/>
        </a:p>
      </dgm:t>
    </dgm:pt>
    <dgm:pt modelId="{081BFA2D-70EA-4727-91E8-86C7E3FF1371}">
      <dgm:prSet custT="1"/>
      <dgm:spPr/>
      <dgm:t>
        <a:bodyPr/>
        <a:lstStyle/>
        <a:p>
          <a:r>
            <a:rPr lang="en-US" sz="2400" dirty="0" smtClean="0"/>
            <a:t>Territories</a:t>
          </a:r>
          <a:endParaRPr lang="en-US" sz="2400" dirty="0" smtClean="0"/>
        </a:p>
      </dgm:t>
    </dgm:pt>
    <dgm:pt modelId="{4460AED9-D956-4254-936F-53F2496F399F}" type="parTrans" cxnId="{6C169BAC-C784-4C25-86E1-A608AD357D8C}">
      <dgm:prSet/>
      <dgm:spPr/>
      <dgm:t>
        <a:bodyPr/>
        <a:lstStyle/>
        <a:p>
          <a:endParaRPr lang="en-US"/>
        </a:p>
      </dgm:t>
    </dgm:pt>
    <dgm:pt modelId="{08ACC945-9A18-41E5-ABD4-357B3B91EDEC}" type="sibTrans" cxnId="{6C169BAC-C784-4C25-86E1-A608AD357D8C}">
      <dgm:prSet/>
      <dgm:spPr/>
      <dgm:t>
        <a:bodyPr/>
        <a:lstStyle/>
        <a:p>
          <a:endParaRPr lang="en-US"/>
        </a:p>
      </dgm:t>
    </dgm:pt>
    <dgm:pt modelId="{540D4730-73C2-4269-B0BE-9963EF57065C}">
      <dgm:prSet custT="1"/>
      <dgm:spPr/>
      <dgm:t>
        <a:bodyPr/>
        <a:lstStyle/>
        <a:p>
          <a:r>
            <a:rPr lang="en-US" sz="2400" dirty="0" smtClean="0"/>
            <a:t>Distribution</a:t>
          </a:r>
          <a:endParaRPr lang="en-US" sz="2400" dirty="0" smtClean="0"/>
        </a:p>
      </dgm:t>
    </dgm:pt>
    <dgm:pt modelId="{44967A90-36A2-4210-BD04-024FBF68A317}" type="parTrans" cxnId="{AEC32C4A-5E79-4D13-A57E-653AC4625ABF}">
      <dgm:prSet/>
      <dgm:spPr/>
      <dgm:t>
        <a:bodyPr/>
        <a:lstStyle/>
        <a:p>
          <a:endParaRPr lang="en-US"/>
        </a:p>
      </dgm:t>
    </dgm:pt>
    <dgm:pt modelId="{86C4C750-E342-476A-A04C-57F93CB5EFC5}" type="sibTrans" cxnId="{AEC32C4A-5E79-4D13-A57E-653AC4625ABF}">
      <dgm:prSet/>
      <dgm:spPr/>
      <dgm:t>
        <a:bodyPr/>
        <a:lstStyle/>
        <a:p>
          <a:endParaRPr lang="en-US"/>
        </a:p>
      </dgm:t>
    </dgm:pt>
    <dgm:pt modelId="{72FE0AF3-48FC-4D1B-923F-4FF088A78754}">
      <dgm:prSet custT="1"/>
      <dgm:spPr/>
      <dgm:t>
        <a:bodyPr/>
        <a:lstStyle/>
        <a:p>
          <a:r>
            <a:rPr lang="en-US" sz="2400" dirty="0" smtClean="0"/>
            <a:t>Channels</a:t>
          </a:r>
          <a:endParaRPr lang="en-US" sz="2400" dirty="0" smtClean="0"/>
        </a:p>
      </dgm:t>
    </dgm:pt>
    <dgm:pt modelId="{F51A3F0D-9DE8-4C4F-880D-8376D80ABCBA}" type="parTrans" cxnId="{D1D1F8BC-01A9-4447-ACCB-BE7A567CE561}">
      <dgm:prSet/>
      <dgm:spPr/>
      <dgm:t>
        <a:bodyPr/>
        <a:lstStyle/>
        <a:p>
          <a:endParaRPr lang="en-US"/>
        </a:p>
      </dgm:t>
    </dgm:pt>
    <dgm:pt modelId="{9A74E2CF-BAE6-4CD7-A508-E7C7B1671CB5}" type="sibTrans" cxnId="{D1D1F8BC-01A9-4447-ACCB-BE7A567CE561}">
      <dgm:prSet/>
      <dgm:spPr/>
      <dgm:t>
        <a:bodyPr/>
        <a:lstStyle/>
        <a:p>
          <a:endParaRPr lang="en-US"/>
        </a:p>
      </dgm:t>
    </dgm:pt>
    <dgm:pt modelId="{571F12A1-732E-4BBE-A04D-5885C53F18F5}">
      <dgm:prSet custT="1"/>
      <dgm:spPr/>
      <dgm:t>
        <a:bodyPr/>
        <a:lstStyle/>
        <a:p>
          <a:r>
            <a:rPr lang="en-US" sz="2400" dirty="0" smtClean="0"/>
            <a:t>Customers</a:t>
          </a:r>
          <a:endParaRPr lang="en-US" sz="2400" dirty="0" smtClean="0"/>
        </a:p>
      </dgm:t>
    </dgm:pt>
    <dgm:pt modelId="{DD0331E1-2E26-42CA-A3D2-BEBBEFBF65F2}" type="parTrans" cxnId="{37434753-A216-4CBB-BBB7-BA99612A883A}">
      <dgm:prSet/>
      <dgm:spPr/>
      <dgm:t>
        <a:bodyPr/>
        <a:lstStyle/>
        <a:p>
          <a:endParaRPr lang="en-US"/>
        </a:p>
      </dgm:t>
    </dgm:pt>
    <dgm:pt modelId="{1AE6B7DE-0B7F-4715-B3DC-E5F805EE9DEE}" type="sibTrans" cxnId="{37434753-A216-4CBB-BBB7-BA99612A883A}">
      <dgm:prSet/>
      <dgm:spPr/>
      <dgm:t>
        <a:bodyPr/>
        <a:lstStyle/>
        <a:p>
          <a:endParaRPr lang="en-US"/>
        </a:p>
      </dgm:t>
    </dgm:pt>
    <dgm:pt modelId="{FAB4EB0D-460E-43CE-94A4-9FE796CE2B97}" type="pres">
      <dgm:prSet presAssocID="{A3045B85-156D-457D-945A-F9D09A461D6B}" presName="theList" presStyleCnt="0">
        <dgm:presLayoutVars>
          <dgm:dir/>
          <dgm:animLvl val="lvl"/>
          <dgm:resizeHandles val="exact"/>
        </dgm:presLayoutVars>
      </dgm:prSet>
      <dgm:spPr/>
    </dgm:pt>
    <dgm:pt modelId="{528212AF-746E-45D0-9843-0CD704F98682}" type="pres">
      <dgm:prSet presAssocID="{1E10FD62-5803-42C0-87FC-A388306F28E2}" presName="compNode" presStyleCnt="0"/>
      <dgm:spPr/>
    </dgm:pt>
    <dgm:pt modelId="{1880DFA5-A8B1-4EAB-928C-09E2CF4D96DD}" type="pres">
      <dgm:prSet presAssocID="{1E10FD62-5803-42C0-87FC-A388306F28E2}" presName="aNode" presStyleLbl="bgShp" presStyleIdx="0" presStyleCnt="1"/>
      <dgm:spPr/>
    </dgm:pt>
    <dgm:pt modelId="{3B24C6B3-9941-49AA-A081-79A35B1603AC}" type="pres">
      <dgm:prSet presAssocID="{1E10FD62-5803-42C0-87FC-A388306F28E2}" presName="textNode" presStyleLbl="bgShp" presStyleIdx="0" presStyleCnt="1"/>
      <dgm:spPr/>
    </dgm:pt>
    <dgm:pt modelId="{4951A220-93DE-4943-ADBD-3ACF9FB301B0}" type="pres">
      <dgm:prSet presAssocID="{1E10FD62-5803-42C0-87FC-A388306F28E2}" presName="compChildNode" presStyleCnt="0"/>
      <dgm:spPr/>
    </dgm:pt>
    <dgm:pt modelId="{3ECB0F6B-9D17-4BDC-BEE4-9B7B03564797}" type="pres">
      <dgm:prSet presAssocID="{1E10FD62-5803-42C0-87FC-A388306F28E2}" presName="theInnerList" presStyleCnt="0"/>
      <dgm:spPr/>
    </dgm:pt>
    <dgm:pt modelId="{9658BD65-5052-467B-B2B5-62EB759BAFBC}" type="pres">
      <dgm:prSet presAssocID="{51EB4F79-B53C-4B0D-9D91-C2A2DF279703}" presName="childNode" presStyleLbl="node1" presStyleIdx="0" presStyleCnt="7">
        <dgm:presLayoutVars>
          <dgm:bulletEnabled val="1"/>
        </dgm:presLayoutVars>
      </dgm:prSet>
      <dgm:spPr/>
    </dgm:pt>
    <dgm:pt modelId="{295E54F5-2B97-416A-8A2E-6FC4E8189076}" type="pres">
      <dgm:prSet presAssocID="{51EB4F79-B53C-4B0D-9D91-C2A2DF279703}" presName="aSpace2" presStyleCnt="0"/>
      <dgm:spPr/>
    </dgm:pt>
    <dgm:pt modelId="{B39D12C0-4E26-495F-8627-878998411038}" type="pres">
      <dgm:prSet presAssocID="{05ADCB02-D6CF-42FB-AFAF-2D25DC360C76}" presName="childNode" presStyleLbl="node1" presStyleIdx="1" presStyleCnt="7">
        <dgm:presLayoutVars>
          <dgm:bulletEnabled val="1"/>
        </dgm:presLayoutVars>
      </dgm:prSet>
      <dgm:spPr/>
    </dgm:pt>
    <dgm:pt modelId="{B3811B16-F26B-4405-A1FF-8BB1ABE937EB}" type="pres">
      <dgm:prSet presAssocID="{05ADCB02-D6CF-42FB-AFAF-2D25DC360C76}" presName="aSpace2" presStyleCnt="0"/>
      <dgm:spPr/>
    </dgm:pt>
    <dgm:pt modelId="{506C05A6-3439-4ED4-A847-F459E8CDA669}" type="pres">
      <dgm:prSet presAssocID="{3055053E-9959-4EB1-AD83-6EDF836809FB}" presName="childNode" presStyleLbl="node1" presStyleIdx="2" presStyleCnt="7">
        <dgm:presLayoutVars>
          <dgm:bulletEnabled val="1"/>
        </dgm:presLayoutVars>
      </dgm:prSet>
      <dgm:spPr/>
    </dgm:pt>
    <dgm:pt modelId="{A642FF80-AE99-442B-9935-C30D37ADBA6B}" type="pres">
      <dgm:prSet presAssocID="{3055053E-9959-4EB1-AD83-6EDF836809FB}" presName="aSpace2" presStyleCnt="0"/>
      <dgm:spPr/>
    </dgm:pt>
    <dgm:pt modelId="{8AF680FC-4BCF-46EF-84EF-63B1F5D72C63}" type="pres">
      <dgm:prSet presAssocID="{081BFA2D-70EA-4727-91E8-86C7E3FF1371}" presName="childNode" presStyleLbl="node1" presStyleIdx="3" presStyleCnt="7">
        <dgm:presLayoutVars>
          <dgm:bulletEnabled val="1"/>
        </dgm:presLayoutVars>
      </dgm:prSet>
      <dgm:spPr/>
    </dgm:pt>
    <dgm:pt modelId="{04F6A290-4345-4C38-ABA5-47BB04114CC2}" type="pres">
      <dgm:prSet presAssocID="{081BFA2D-70EA-4727-91E8-86C7E3FF1371}" presName="aSpace2" presStyleCnt="0"/>
      <dgm:spPr/>
    </dgm:pt>
    <dgm:pt modelId="{0AB12F9D-5AE5-4239-A56B-E0F5F29A2C79}" type="pres">
      <dgm:prSet presAssocID="{540D4730-73C2-4269-B0BE-9963EF57065C}" presName="childNode" presStyleLbl="node1" presStyleIdx="4" presStyleCnt="7">
        <dgm:presLayoutVars>
          <dgm:bulletEnabled val="1"/>
        </dgm:presLayoutVars>
      </dgm:prSet>
      <dgm:spPr/>
    </dgm:pt>
    <dgm:pt modelId="{247B1C89-0A70-4EF3-AC80-B0167CE6ED25}" type="pres">
      <dgm:prSet presAssocID="{540D4730-73C2-4269-B0BE-9963EF57065C}" presName="aSpace2" presStyleCnt="0"/>
      <dgm:spPr/>
    </dgm:pt>
    <dgm:pt modelId="{DFE46C7E-8661-487A-A9C8-29548652FB69}" type="pres">
      <dgm:prSet presAssocID="{72FE0AF3-48FC-4D1B-923F-4FF088A78754}" presName="childNode" presStyleLbl="node1" presStyleIdx="5" presStyleCnt="7">
        <dgm:presLayoutVars>
          <dgm:bulletEnabled val="1"/>
        </dgm:presLayoutVars>
      </dgm:prSet>
      <dgm:spPr/>
    </dgm:pt>
    <dgm:pt modelId="{C6AB6F7F-4589-4B45-A67B-DDD0656ACE50}" type="pres">
      <dgm:prSet presAssocID="{72FE0AF3-48FC-4D1B-923F-4FF088A78754}" presName="aSpace2" presStyleCnt="0"/>
      <dgm:spPr/>
    </dgm:pt>
    <dgm:pt modelId="{E1344AD7-D0DF-4966-B566-D9125F1B4AAE}" type="pres">
      <dgm:prSet presAssocID="{571F12A1-732E-4BBE-A04D-5885C53F18F5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6CF65C04-8FD6-4545-B435-8527A031C1F3}" srcId="{1E10FD62-5803-42C0-87FC-A388306F28E2}" destId="{51EB4F79-B53C-4B0D-9D91-C2A2DF279703}" srcOrd="0" destOrd="0" parTransId="{E95229E2-BEF8-4CBC-BC5C-8D5E29B533C0}" sibTransId="{ED35419F-C17B-46C1-A347-387358C93E6D}"/>
    <dgm:cxn modelId="{B3EC46E1-DB98-44E2-AAA0-EF9FABD665A9}" type="presOf" srcId="{05ADCB02-D6CF-42FB-AFAF-2D25DC360C76}" destId="{B39D12C0-4E26-495F-8627-878998411038}" srcOrd="0" destOrd="0" presId="urn:microsoft.com/office/officeart/2005/8/layout/lProcess2"/>
    <dgm:cxn modelId="{D568D1E7-EE79-46E2-A5AB-BD41F48AFE21}" srcId="{1E10FD62-5803-42C0-87FC-A388306F28E2}" destId="{3055053E-9959-4EB1-AD83-6EDF836809FB}" srcOrd="2" destOrd="0" parTransId="{8DD5CB3B-6171-4195-9E5C-7EF05DBCA532}" sibTransId="{BCF5B445-17E2-4E2F-98E3-35A5FB3A8214}"/>
    <dgm:cxn modelId="{3183A8B7-C5B0-4F54-B7FD-690E925C0982}" type="presOf" srcId="{3055053E-9959-4EB1-AD83-6EDF836809FB}" destId="{506C05A6-3439-4ED4-A847-F459E8CDA669}" srcOrd="0" destOrd="0" presId="urn:microsoft.com/office/officeart/2005/8/layout/lProcess2"/>
    <dgm:cxn modelId="{B0E9FD18-6027-440A-891F-91A11DE96AE7}" type="presOf" srcId="{72FE0AF3-48FC-4D1B-923F-4FF088A78754}" destId="{DFE46C7E-8661-487A-A9C8-29548652FB69}" srcOrd="0" destOrd="0" presId="urn:microsoft.com/office/officeart/2005/8/layout/lProcess2"/>
    <dgm:cxn modelId="{AEC32C4A-5E79-4D13-A57E-653AC4625ABF}" srcId="{1E10FD62-5803-42C0-87FC-A388306F28E2}" destId="{540D4730-73C2-4269-B0BE-9963EF57065C}" srcOrd="4" destOrd="0" parTransId="{44967A90-36A2-4210-BD04-024FBF68A317}" sibTransId="{86C4C750-E342-476A-A04C-57F93CB5EFC5}"/>
    <dgm:cxn modelId="{64C1F6F7-3306-42D4-A038-64D2E631B91D}" type="presOf" srcId="{1E10FD62-5803-42C0-87FC-A388306F28E2}" destId="{3B24C6B3-9941-49AA-A081-79A35B1603AC}" srcOrd="1" destOrd="0" presId="urn:microsoft.com/office/officeart/2005/8/layout/lProcess2"/>
    <dgm:cxn modelId="{A0C80E51-7B9F-4837-A8F7-B0C9DEEEBEC2}" type="presOf" srcId="{1E10FD62-5803-42C0-87FC-A388306F28E2}" destId="{1880DFA5-A8B1-4EAB-928C-09E2CF4D96DD}" srcOrd="0" destOrd="0" presId="urn:microsoft.com/office/officeart/2005/8/layout/lProcess2"/>
    <dgm:cxn modelId="{3550F99C-5241-46FD-808F-95C7497CB7FE}" type="presOf" srcId="{A3045B85-156D-457D-945A-F9D09A461D6B}" destId="{FAB4EB0D-460E-43CE-94A4-9FE796CE2B97}" srcOrd="0" destOrd="0" presId="urn:microsoft.com/office/officeart/2005/8/layout/lProcess2"/>
    <dgm:cxn modelId="{37434753-A216-4CBB-BBB7-BA99612A883A}" srcId="{1E10FD62-5803-42C0-87FC-A388306F28E2}" destId="{571F12A1-732E-4BBE-A04D-5885C53F18F5}" srcOrd="6" destOrd="0" parTransId="{DD0331E1-2E26-42CA-A3D2-BEBBEFBF65F2}" sibTransId="{1AE6B7DE-0B7F-4715-B3DC-E5F805EE9DEE}"/>
    <dgm:cxn modelId="{5BA435F7-CBBB-4C18-A1BC-FDA719884320}" type="presOf" srcId="{540D4730-73C2-4269-B0BE-9963EF57065C}" destId="{0AB12F9D-5AE5-4239-A56B-E0F5F29A2C79}" srcOrd="0" destOrd="0" presId="urn:microsoft.com/office/officeart/2005/8/layout/lProcess2"/>
    <dgm:cxn modelId="{572DAEBA-8801-49FD-9541-F6394D861CDA}" srcId="{1E10FD62-5803-42C0-87FC-A388306F28E2}" destId="{05ADCB02-D6CF-42FB-AFAF-2D25DC360C76}" srcOrd="1" destOrd="0" parTransId="{AC3BB95E-D1E5-48E9-98DB-1D0D1DCC3ADF}" sibTransId="{AC64B81D-F3D6-4E79-A49A-7B536D9DD633}"/>
    <dgm:cxn modelId="{D1D1F8BC-01A9-4447-ACCB-BE7A567CE561}" srcId="{1E10FD62-5803-42C0-87FC-A388306F28E2}" destId="{72FE0AF3-48FC-4D1B-923F-4FF088A78754}" srcOrd="5" destOrd="0" parTransId="{F51A3F0D-9DE8-4C4F-880D-8376D80ABCBA}" sibTransId="{9A74E2CF-BAE6-4CD7-A508-E7C7B1671CB5}"/>
    <dgm:cxn modelId="{88822D35-B923-4AE4-AA71-64ED45BA96FF}" type="presOf" srcId="{51EB4F79-B53C-4B0D-9D91-C2A2DF279703}" destId="{9658BD65-5052-467B-B2B5-62EB759BAFBC}" srcOrd="0" destOrd="0" presId="urn:microsoft.com/office/officeart/2005/8/layout/lProcess2"/>
    <dgm:cxn modelId="{F93CFDF6-71A6-40C7-ADB0-D875C309269C}" srcId="{A3045B85-156D-457D-945A-F9D09A461D6B}" destId="{1E10FD62-5803-42C0-87FC-A388306F28E2}" srcOrd="0" destOrd="0" parTransId="{97F9F9EB-8CB9-48FF-83EA-F6845E254ABE}" sibTransId="{ADC710ED-1025-4C51-B4ED-9F51AB120D9C}"/>
    <dgm:cxn modelId="{899DBE5F-B394-49E5-9D37-118278E61976}" type="presOf" srcId="{081BFA2D-70EA-4727-91E8-86C7E3FF1371}" destId="{8AF680FC-4BCF-46EF-84EF-63B1F5D72C63}" srcOrd="0" destOrd="0" presId="urn:microsoft.com/office/officeart/2005/8/layout/lProcess2"/>
    <dgm:cxn modelId="{88CF2715-F7EF-41A9-A464-A91854ECD404}" type="presOf" srcId="{571F12A1-732E-4BBE-A04D-5885C53F18F5}" destId="{E1344AD7-D0DF-4966-B566-D9125F1B4AAE}" srcOrd="0" destOrd="0" presId="urn:microsoft.com/office/officeart/2005/8/layout/lProcess2"/>
    <dgm:cxn modelId="{6C169BAC-C784-4C25-86E1-A608AD357D8C}" srcId="{1E10FD62-5803-42C0-87FC-A388306F28E2}" destId="{081BFA2D-70EA-4727-91E8-86C7E3FF1371}" srcOrd="3" destOrd="0" parTransId="{4460AED9-D956-4254-936F-53F2496F399F}" sibTransId="{08ACC945-9A18-41E5-ABD4-357B3B91EDEC}"/>
    <dgm:cxn modelId="{5194214F-8D0E-4845-95C8-03321B13B9EA}" type="presParOf" srcId="{FAB4EB0D-460E-43CE-94A4-9FE796CE2B97}" destId="{528212AF-746E-45D0-9843-0CD704F98682}" srcOrd="0" destOrd="0" presId="urn:microsoft.com/office/officeart/2005/8/layout/lProcess2"/>
    <dgm:cxn modelId="{CACEDB7A-2AB3-4E1E-A0E0-63731B0371D9}" type="presParOf" srcId="{528212AF-746E-45D0-9843-0CD704F98682}" destId="{1880DFA5-A8B1-4EAB-928C-09E2CF4D96DD}" srcOrd="0" destOrd="0" presId="urn:microsoft.com/office/officeart/2005/8/layout/lProcess2"/>
    <dgm:cxn modelId="{6D9BD5C1-0EDA-4A72-9356-9341038D980E}" type="presParOf" srcId="{528212AF-746E-45D0-9843-0CD704F98682}" destId="{3B24C6B3-9941-49AA-A081-79A35B1603AC}" srcOrd="1" destOrd="0" presId="urn:microsoft.com/office/officeart/2005/8/layout/lProcess2"/>
    <dgm:cxn modelId="{A24AFBBE-773D-4CBB-A3F2-C90A307DB219}" type="presParOf" srcId="{528212AF-746E-45D0-9843-0CD704F98682}" destId="{4951A220-93DE-4943-ADBD-3ACF9FB301B0}" srcOrd="2" destOrd="0" presId="urn:microsoft.com/office/officeart/2005/8/layout/lProcess2"/>
    <dgm:cxn modelId="{3F9FB25F-6396-4D17-B85A-540910358DBC}" type="presParOf" srcId="{4951A220-93DE-4943-ADBD-3ACF9FB301B0}" destId="{3ECB0F6B-9D17-4BDC-BEE4-9B7B03564797}" srcOrd="0" destOrd="0" presId="urn:microsoft.com/office/officeart/2005/8/layout/lProcess2"/>
    <dgm:cxn modelId="{5F40A1C2-697D-498A-8ACA-A602B1B1FC9E}" type="presParOf" srcId="{3ECB0F6B-9D17-4BDC-BEE4-9B7B03564797}" destId="{9658BD65-5052-467B-B2B5-62EB759BAFBC}" srcOrd="0" destOrd="0" presId="urn:microsoft.com/office/officeart/2005/8/layout/lProcess2"/>
    <dgm:cxn modelId="{B26ED679-E2AF-4F0F-89E2-ACD6ADA675EF}" type="presParOf" srcId="{3ECB0F6B-9D17-4BDC-BEE4-9B7B03564797}" destId="{295E54F5-2B97-416A-8A2E-6FC4E8189076}" srcOrd="1" destOrd="0" presId="urn:microsoft.com/office/officeart/2005/8/layout/lProcess2"/>
    <dgm:cxn modelId="{124C6D2A-041A-4A61-A095-5FD245760BD9}" type="presParOf" srcId="{3ECB0F6B-9D17-4BDC-BEE4-9B7B03564797}" destId="{B39D12C0-4E26-495F-8627-878998411038}" srcOrd="2" destOrd="0" presId="urn:microsoft.com/office/officeart/2005/8/layout/lProcess2"/>
    <dgm:cxn modelId="{468868BB-57E7-4078-84CE-56F5221DADCA}" type="presParOf" srcId="{3ECB0F6B-9D17-4BDC-BEE4-9B7B03564797}" destId="{B3811B16-F26B-4405-A1FF-8BB1ABE937EB}" srcOrd="3" destOrd="0" presId="urn:microsoft.com/office/officeart/2005/8/layout/lProcess2"/>
    <dgm:cxn modelId="{58B1590D-10A1-4117-9245-841A0B86D46F}" type="presParOf" srcId="{3ECB0F6B-9D17-4BDC-BEE4-9B7B03564797}" destId="{506C05A6-3439-4ED4-A847-F459E8CDA669}" srcOrd="4" destOrd="0" presId="urn:microsoft.com/office/officeart/2005/8/layout/lProcess2"/>
    <dgm:cxn modelId="{DDD893D8-308E-4930-98E4-EF8022B20F3C}" type="presParOf" srcId="{3ECB0F6B-9D17-4BDC-BEE4-9B7B03564797}" destId="{A642FF80-AE99-442B-9935-C30D37ADBA6B}" srcOrd="5" destOrd="0" presId="urn:microsoft.com/office/officeart/2005/8/layout/lProcess2"/>
    <dgm:cxn modelId="{9F344184-DC0C-4C33-88D3-674C1AD50009}" type="presParOf" srcId="{3ECB0F6B-9D17-4BDC-BEE4-9B7B03564797}" destId="{8AF680FC-4BCF-46EF-84EF-63B1F5D72C63}" srcOrd="6" destOrd="0" presId="urn:microsoft.com/office/officeart/2005/8/layout/lProcess2"/>
    <dgm:cxn modelId="{C573F50D-1852-41D2-8B63-68C826EE26ED}" type="presParOf" srcId="{3ECB0F6B-9D17-4BDC-BEE4-9B7B03564797}" destId="{04F6A290-4345-4C38-ABA5-47BB04114CC2}" srcOrd="7" destOrd="0" presId="urn:microsoft.com/office/officeart/2005/8/layout/lProcess2"/>
    <dgm:cxn modelId="{46705D39-4A1E-4DFA-BC03-FB7FA18E4F57}" type="presParOf" srcId="{3ECB0F6B-9D17-4BDC-BEE4-9B7B03564797}" destId="{0AB12F9D-5AE5-4239-A56B-E0F5F29A2C79}" srcOrd="8" destOrd="0" presId="urn:microsoft.com/office/officeart/2005/8/layout/lProcess2"/>
    <dgm:cxn modelId="{C4FF0EE9-7409-411E-B7F7-6FF8B81585CD}" type="presParOf" srcId="{3ECB0F6B-9D17-4BDC-BEE4-9B7B03564797}" destId="{247B1C89-0A70-4EF3-AC80-B0167CE6ED25}" srcOrd="9" destOrd="0" presId="urn:microsoft.com/office/officeart/2005/8/layout/lProcess2"/>
    <dgm:cxn modelId="{2B41F430-1187-4E08-A5D0-6C4EDC01AA8C}" type="presParOf" srcId="{3ECB0F6B-9D17-4BDC-BEE4-9B7B03564797}" destId="{DFE46C7E-8661-487A-A9C8-29548652FB69}" srcOrd="10" destOrd="0" presId="urn:microsoft.com/office/officeart/2005/8/layout/lProcess2"/>
    <dgm:cxn modelId="{009EE5AD-3351-4EC4-92D9-64BA900EF9D8}" type="presParOf" srcId="{3ECB0F6B-9D17-4BDC-BEE4-9B7B03564797}" destId="{C6AB6F7F-4589-4B45-A67B-DDD0656ACE50}" srcOrd="11" destOrd="0" presId="urn:microsoft.com/office/officeart/2005/8/layout/lProcess2"/>
    <dgm:cxn modelId="{0EDADBC5-7348-4A46-BB17-17D9BB7DEFE8}" type="presParOf" srcId="{3ECB0F6B-9D17-4BDC-BEE4-9B7B03564797}" destId="{E1344AD7-D0DF-4966-B566-D9125F1B4AAE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045B85-156D-457D-945A-F9D09A461D6B}" type="doc">
      <dgm:prSet loTypeId="urn:microsoft.com/office/officeart/2005/8/layout/lProcess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51EB4F79-B53C-4B0D-9D91-C2A2DF279703}">
      <dgm:prSet phldrT="[Text]"/>
      <dgm:spPr/>
      <dgm:t>
        <a:bodyPr/>
        <a:lstStyle/>
        <a:p>
          <a:r>
            <a:rPr lang="en-US" dirty="0" smtClean="0"/>
            <a:t>Religion</a:t>
          </a:r>
          <a:endParaRPr lang="en-US" dirty="0"/>
        </a:p>
      </dgm:t>
    </dgm:pt>
    <dgm:pt modelId="{E95229E2-BEF8-4CBC-BC5C-8D5E29B533C0}" type="parTrans" cxnId="{6CF65C04-8FD6-4545-B435-8527A031C1F3}">
      <dgm:prSet/>
      <dgm:spPr/>
      <dgm:t>
        <a:bodyPr/>
        <a:lstStyle/>
        <a:p>
          <a:endParaRPr lang="en-US"/>
        </a:p>
      </dgm:t>
    </dgm:pt>
    <dgm:pt modelId="{ED35419F-C17B-46C1-A347-387358C93E6D}" type="sibTrans" cxnId="{6CF65C04-8FD6-4545-B435-8527A031C1F3}">
      <dgm:prSet/>
      <dgm:spPr/>
      <dgm:t>
        <a:bodyPr/>
        <a:lstStyle/>
        <a:p>
          <a:endParaRPr lang="en-US"/>
        </a:p>
      </dgm:t>
    </dgm:pt>
    <dgm:pt modelId="{86D41EAA-4603-429D-AB08-8C5B5CCEF824}">
      <dgm:prSet/>
      <dgm:spPr/>
      <dgm:t>
        <a:bodyPr/>
        <a:lstStyle/>
        <a:p>
          <a:r>
            <a:rPr lang="en-US" smtClean="0"/>
            <a:t>Politics</a:t>
          </a:r>
          <a:endParaRPr lang="en-US" dirty="0" smtClean="0"/>
        </a:p>
      </dgm:t>
    </dgm:pt>
    <dgm:pt modelId="{9EDC4AB0-5B11-463D-8D62-6DB75111360D}" type="parTrans" cxnId="{DF4D886E-228F-4CBB-868E-477FEE76F696}">
      <dgm:prSet/>
      <dgm:spPr/>
      <dgm:t>
        <a:bodyPr/>
        <a:lstStyle/>
        <a:p>
          <a:endParaRPr lang="en-US"/>
        </a:p>
      </dgm:t>
    </dgm:pt>
    <dgm:pt modelId="{505BB7B9-6EE7-447E-81DE-BEB1365CECA3}" type="sibTrans" cxnId="{DF4D886E-228F-4CBB-868E-477FEE76F696}">
      <dgm:prSet/>
      <dgm:spPr/>
      <dgm:t>
        <a:bodyPr/>
        <a:lstStyle/>
        <a:p>
          <a:endParaRPr lang="en-US"/>
        </a:p>
      </dgm:t>
    </dgm:pt>
    <dgm:pt modelId="{F957875A-61D0-4C3F-A9A6-AB4560375CE1}">
      <dgm:prSet/>
      <dgm:spPr/>
      <dgm:t>
        <a:bodyPr/>
        <a:lstStyle/>
        <a:p>
          <a:r>
            <a:rPr lang="en-US" smtClean="0"/>
            <a:t>Personal Life</a:t>
          </a:r>
          <a:endParaRPr lang="en-US" dirty="0" smtClean="0"/>
        </a:p>
      </dgm:t>
    </dgm:pt>
    <dgm:pt modelId="{2711B70C-9492-444D-81B7-4D9DCEEF0A22}" type="parTrans" cxnId="{1337AC9F-AE52-481D-A67D-3E057DA9685B}">
      <dgm:prSet/>
      <dgm:spPr/>
      <dgm:t>
        <a:bodyPr/>
        <a:lstStyle/>
        <a:p>
          <a:endParaRPr lang="en-US"/>
        </a:p>
      </dgm:t>
    </dgm:pt>
    <dgm:pt modelId="{EF869670-9E33-470D-A7BA-EC91FD6FA0F9}" type="sibTrans" cxnId="{1337AC9F-AE52-481D-A67D-3E057DA9685B}">
      <dgm:prSet/>
      <dgm:spPr/>
      <dgm:t>
        <a:bodyPr/>
        <a:lstStyle/>
        <a:p>
          <a:endParaRPr lang="en-US"/>
        </a:p>
      </dgm:t>
    </dgm:pt>
    <dgm:pt modelId="{B8C2EE4F-B0D2-49DE-8E21-A426C13BAE00}">
      <dgm:prSet/>
      <dgm:spPr/>
      <dgm:t>
        <a:bodyPr/>
        <a:lstStyle/>
        <a:p>
          <a:r>
            <a:rPr lang="en-US" smtClean="0"/>
            <a:t>Problems with your spouse, children or parents</a:t>
          </a:r>
          <a:endParaRPr lang="en-US" dirty="0" smtClean="0"/>
        </a:p>
      </dgm:t>
    </dgm:pt>
    <dgm:pt modelId="{C8FD975D-1D2C-42C9-A71B-C99B3FA83448}" type="parTrans" cxnId="{BC97A0D4-A1BB-411B-8E39-CA0A49CD0405}">
      <dgm:prSet/>
      <dgm:spPr/>
      <dgm:t>
        <a:bodyPr/>
        <a:lstStyle/>
        <a:p>
          <a:endParaRPr lang="en-US"/>
        </a:p>
      </dgm:t>
    </dgm:pt>
    <dgm:pt modelId="{CC92EB91-8E37-4D91-8261-D6FF9291386F}" type="sibTrans" cxnId="{BC97A0D4-A1BB-411B-8E39-CA0A49CD0405}">
      <dgm:prSet/>
      <dgm:spPr/>
      <dgm:t>
        <a:bodyPr/>
        <a:lstStyle/>
        <a:p>
          <a:endParaRPr lang="en-US"/>
        </a:p>
      </dgm:t>
    </dgm:pt>
    <dgm:pt modelId="{4BAA5B84-02C2-4975-A608-BA3071A97837}">
      <dgm:prSet/>
      <dgm:spPr/>
      <dgm:t>
        <a:bodyPr/>
        <a:lstStyle/>
        <a:p>
          <a:r>
            <a:rPr lang="en-US" smtClean="0"/>
            <a:t>Your career aspirations</a:t>
          </a:r>
          <a:endParaRPr lang="en-US" dirty="0" smtClean="0"/>
        </a:p>
      </dgm:t>
    </dgm:pt>
    <dgm:pt modelId="{5D816198-43C4-4DC1-ABF6-F8D549E2ECFA}" type="parTrans" cxnId="{2AAEF96D-13B7-4A52-8178-1D925D47007A}">
      <dgm:prSet/>
      <dgm:spPr/>
      <dgm:t>
        <a:bodyPr/>
        <a:lstStyle/>
        <a:p>
          <a:endParaRPr lang="en-US"/>
        </a:p>
      </dgm:t>
    </dgm:pt>
    <dgm:pt modelId="{67976A04-9403-4704-8FEB-3A7F643726BE}" type="sibTrans" cxnId="{2AAEF96D-13B7-4A52-8178-1D925D47007A}">
      <dgm:prSet/>
      <dgm:spPr/>
      <dgm:t>
        <a:bodyPr/>
        <a:lstStyle/>
        <a:p>
          <a:endParaRPr lang="en-US"/>
        </a:p>
      </dgm:t>
    </dgm:pt>
    <dgm:pt modelId="{31147E50-0AD2-479B-9C72-0A7E773C85BF}">
      <dgm:prSet/>
      <dgm:spPr/>
      <dgm:t>
        <a:bodyPr/>
        <a:lstStyle/>
        <a:p>
          <a:r>
            <a:rPr lang="en-US" smtClean="0"/>
            <a:t>Your health problems</a:t>
          </a:r>
          <a:endParaRPr lang="en-US" dirty="0"/>
        </a:p>
      </dgm:t>
    </dgm:pt>
    <dgm:pt modelId="{1C652408-6059-4632-926F-AEDE3B785122}" type="parTrans" cxnId="{810F1DB4-2A6F-43FF-9455-E2F14837222A}">
      <dgm:prSet/>
      <dgm:spPr/>
      <dgm:t>
        <a:bodyPr/>
        <a:lstStyle/>
        <a:p>
          <a:endParaRPr lang="en-US"/>
        </a:p>
      </dgm:t>
    </dgm:pt>
    <dgm:pt modelId="{EFB66352-811F-4AD1-BC18-14072C7035C5}" type="sibTrans" cxnId="{810F1DB4-2A6F-43FF-9455-E2F14837222A}">
      <dgm:prSet/>
      <dgm:spPr/>
      <dgm:t>
        <a:bodyPr/>
        <a:lstStyle/>
        <a:p>
          <a:endParaRPr lang="en-US"/>
        </a:p>
      </dgm:t>
    </dgm:pt>
    <dgm:pt modelId="{F8A48363-4E32-4228-ADA5-E0CE57CBF150}">
      <dgm:prSet phldrT="[Text]"/>
      <dgm:spPr/>
      <dgm:t>
        <a:bodyPr/>
        <a:lstStyle/>
        <a:p>
          <a:r>
            <a:rPr lang="en-US" dirty="0" smtClean="0"/>
            <a:t>Topics that should be avoided with coworkers</a:t>
          </a:r>
          <a:endParaRPr lang="en-US" dirty="0"/>
        </a:p>
      </dgm:t>
    </dgm:pt>
    <dgm:pt modelId="{EC9A82F7-804D-48C7-8689-D8CD1E7A499E}" type="parTrans" cxnId="{690E14E2-9628-429B-8540-313898DD39A1}">
      <dgm:prSet/>
      <dgm:spPr/>
      <dgm:t>
        <a:bodyPr/>
        <a:lstStyle/>
        <a:p>
          <a:endParaRPr lang="en-US"/>
        </a:p>
      </dgm:t>
    </dgm:pt>
    <dgm:pt modelId="{0D210255-0B2B-4861-9A63-9EEA77DD0C7B}" type="sibTrans" cxnId="{690E14E2-9628-429B-8540-313898DD39A1}">
      <dgm:prSet/>
      <dgm:spPr/>
      <dgm:t>
        <a:bodyPr/>
        <a:lstStyle/>
        <a:p>
          <a:endParaRPr lang="en-US"/>
        </a:p>
      </dgm:t>
    </dgm:pt>
    <dgm:pt modelId="{67F7285C-B3A7-4F10-8C6F-5A04B9510D53}" type="pres">
      <dgm:prSet presAssocID="{A3045B85-156D-457D-945A-F9D09A461D6B}" presName="theList" presStyleCnt="0">
        <dgm:presLayoutVars>
          <dgm:dir/>
          <dgm:animLvl val="lvl"/>
          <dgm:resizeHandles val="exact"/>
        </dgm:presLayoutVars>
      </dgm:prSet>
      <dgm:spPr/>
    </dgm:pt>
    <dgm:pt modelId="{A2CB2D3B-9A68-441B-ABBD-EB72416CD60E}" type="pres">
      <dgm:prSet presAssocID="{F8A48363-4E32-4228-ADA5-E0CE57CBF150}" presName="compNode" presStyleCnt="0"/>
      <dgm:spPr/>
    </dgm:pt>
    <dgm:pt modelId="{3F0320D1-2421-47A5-A607-FCE0C10AB761}" type="pres">
      <dgm:prSet presAssocID="{F8A48363-4E32-4228-ADA5-E0CE57CBF150}" presName="aNode" presStyleLbl="bgShp" presStyleIdx="0" presStyleCnt="1"/>
      <dgm:spPr/>
    </dgm:pt>
    <dgm:pt modelId="{5E4E1793-BC31-4695-AFDC-8C094721E925}" type="pres">
      <dgm:prSet presAssocID="{F8A48363-4E32-4228-ADA5-E0CE57CBF150}" presName="textNode" presStyleLbl="bgShp" presStyleIdx="0" presStyleCnt="1"/>
      <dgm:spPr/>
    </dgm:pt>
    <dgm:pt modelId="{5B151FCD-DEF6-4901-9545-C3B8ECB22600}" type="pres">
      <dgm:prSet presAssocID="{F8A48363-4E32-4228-ADA5-E0CE57CBF150}" presName="compChildNode" presStyleCnt="0"/>
      <dgm:spPr/>
    </dgm:pt>
    <dgm:pt modelId="{3BD56FB0-4588-465B-986B-CCE4A6753914}" type="pres">
      <dgm:prSet presAssocID="{F8A48363-4E32-4228-ADA5-E0CE57CBF150}" presName="theInnerList" presStyleCnt="0"/>
      <dgm:spPr/>
    </dgm:pt>
    <dgm:pt modelId="{24A1950B-AE24-4317-B646-A47C5CCB4B6C}" type="pres">
      <dgm:prSet presAssocID="{51EB4F79-B53C-4B0D-9D91-C2A2DF279703}" presName="childNode" presStyleLbl="node1" presStyleIdx="0" presStyleCnt="6">
        <dgm:presLayoutVars>
          <dgm:bulletEnabled val="1"/>
        </dgm:presLayoutVars>
      </dgm:prSet>
      <dgm:spPr/>
    </dgm:pt>
    <dgm:pt modelId="{52867A6E-53EF-4E2F-9A91-A9A6756D7775}" type="pres">
      <dgm:prSet presAssocID="{51EB4F79-B53C-4B0D-9D91-C2A2DF279703}" presName="aSpace2" presStyleCnt="0"/>
      <dgm:spPr/>
    </dgm:pt>
    <dgm:pt modelId="{17FDB280-6ECC-43D4-8825-2C5314C92ECE}" type="pres">
      <dgm:prSet presAssocID="{86D41EAA-4603-429D-AB08-8C5B5CCEF824}" presName="childNode" presStyleLbl="node1" presStyleIdx="1" presStyleCnt="6">
        <dgm:presLayoutVars>
          <dgm:bulletEnabled val="1"/>
        </dgm:presLayoutVars>
      </dgm:prSet>
      <dgm:spPr/>
    </dgm:pt>
    <dgm:pt modelId="{3E2389E2-9F90-4587-89E6-5D1488E8A3EF}" type="pres">
      <dgm:prSet presAssocID="{86D41EAA-4603-429D-AB08-8C5B5CCEF824}" presName="aSpace2" presStyleCnt="0"/>
      <dgm:spPr/>
    </dgm:pt>
    <dgm:pt modelId="{3113A0CE-EAEE-46ED-B3A2-E28A9EEE49CC}" type="pres">
      <dgm:prSet presAssocID="{F957875A-61D0-4C3F-A9A6-AB4560375CE1}" presName="childNode" presStyleLbl="node1" presStyleIdx="2" presStyleCnt="6">
        <dgm:presLayoutVars>
          <dgm:bulletEnabled val="1"/>
        </dgm:presLayoutVars>
      </dgm:prSet>
      <dgm:spPr/>
    </dgm:pt>
    <dgm:pt modelId="{7B362D7B-77FE-4C6C-B530-0820588041B4}" type="pres">
      <dgm:prSet presAssocID="{F957875A-61D0-4C3F-A9A6-AB4560375CE1}" presName="aSpace2" presStyleCnt="0"/>
      <dgm:spPr/>
    </dgm:pt>
    <dgm:pt modelId="{2C576E1C-0E46-4089-8BA1-2D23AB9061E2}" type="pres">
      <dgm:prSet presAssocID="{B8C2EE4F-B0D2-49DE-8E21-A426C13BAE00}" presName="childNode" presStyleLbl="node1" presStyleIdx="3" presStyleCnt="6">
        <dgm:presLayoutVars>
          <dgm:bulletEnabled val="1"/>
        </dgm:presLayoutVars>
      </dgm:prSet>
      <dgm:spPr/>
    </dgm:pt>
    <dgm:pt modelId="{1754A6CD-2C93-470D-A66D-95B76BA0D883}" type="pres">
      <dgm:prSet presAssocID="{B8C2EE4F-B0D2-49DE-8E21-A426C13BAE00}" presName="aSpace2" presStyleCnt="0"/>
      <dgm:spPr/>
    </dgm:pt>
    <dgm:pt modelId="{F790BC19-29CE-453B-8F01-CC12B1C19620}" type="pres">
      <dgm:prSet presAssocID="{4BAA5B84-02C2-4975-A608-BA3071A97837}" presName="childNode" presStyleLbl="node1" presStyleIdx="4" presStyleCnt="6">
        <dgm:presLayoutVars>
          <dgm:bulletEnabled val="1"/>
        </dgm:presLayoutVars>
      </dgm:prSet>
      <dgm:spPr/>
    </dgm:pt>
    <dgm:pt modelId="{26C83DD2-B3D0-4671-A446-C595D6AD483C}" type="pres">
      <dgm:prSet presAssocID="{4BAA5B84-02C2-4975-A608-BA3071A97837}" presName="aSpace2" presStyleCnt="0"/>
      <dgm:spPr/>
    </dgm:pt>
    <dgm:pt modelId="{31B44F0C-2FDF-470F-BFB8-F9CFF7D9DFF6}" type="pres">
      <dgm:prSet presAssocID="{31147E50-0AD2-479B-9C72-0A7E773C85BF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E12A08C5-A9D9-4B6B-A49F-A80013C91021}" type="presOf" srcId="{31147E50-0AD2-479B-9C72-0A7E773C85BF}" destId="{31B44F0C-2FDF-470F-BFB8-F9CFF7D9DFF6}" srcOrd="0" destOrd="0" presId="urn:microsoft.com/office/officeart/2005/8/layout/lProcess2"/>
    <dgm:cxn modelId="{D2FE0912-E684-443B-92AA-3DB53F37CF32}" type="presOf" srcId="{F8A48363-4E32-4228-ADA5-E0CE57CBF150}" destId="{5E4E1793-BC31-4695-AFDC-8C094721E925}" srcOrd="1" destOrd="0" presId="urn:microsoft.com/office/officeart/2005/8/layout/lProcess2"/>
    <dgm:cxn modelId="{08A97E04-35A3-4FB4-B0C8-743608EA799B}" type="presOf" srcId="{51EB4F79-B53C-4B0D-9D91-C2A2DF279703}" destId="{24A1950B-AE24-4317-B646-A47C5CCB4B6C}" srcOrd="0" destOrd="0" presId="urn:microsoft.com/office/officeart/2005/8/layout/lProcess2"/>
    <dgm:cxn modelId="{2AAEF96D-13B7-4A52-8178-1D925D47007A}" srcId="{F8A48363-4E32-4228-ADA5-E0CE57CBF150}" destId="{4BAA5B84-02C2-4975-A608-BA3071A97837}" srcOrd="4" destOrd="0" parTransId="{5D816198-43C4-4DC1-ABF6-F8D549E2ECFA}" sibTransId="{67976A04-9403-4704-8FEB-3A7F643726BE}"/>
    <dgm:cxn modelId="{7ECBE8DF-FD08-490F-A351-33C2BAFEBB71}" type="presOf" srcId="{4BAA5B84-02C2-4975-A608-BA3071A97837}" destId="{F790BC19-29CE-453B-8F01-CC12B1C19620}" srcOrd="0" destOrd="0" presId="urn:microsoft.com/office/officeart/2005/8/layout/lProcess2"/>
    <dgm:cxn modelId="{F2576905-C2E4-47DF-887E-846CF781F33E}" type="presOf" srcId="{86D41EAA-4603-429D-AB08-8C5B5CCEF824}" destId="{17FDB280-6ECC-43D4-8825-2C5314C92ECE}" srcOrd="0" destOrd="0" presId="urn:microsoft.com/office/officeart/2005/8/layout/lProcess2"/>
    <dgm:cxn modelId="{1337AC9F-AE52-481D-A67D-3E057DA9685B}" srcId="{F8A48363-4E32-4228-ADA5-E0CE57CBF150}" destId="{F957875A-61D0-4C3F-A9A6-AB4560375CE1}" srcOrd="2" destOrd="0" parTransId="{2711B70C-9492-444D-81B7-4D9DCEEF0A22}" sibTransId="{EF869670-9E33-470D-A7BA-EC91FD6FA0F9}"/>
    <dgm:cxn modelId="{810F1DB4-2A6F-43FF-9455-E2F14837222A}" srcId="{F8A48363-4E32-4228-ADA5-E0CE57CBF150}" destId="{31147E50-0AD2-479B-9C72-0A7E773C85BF}" srcOrd="5" destOrd="0" parTransId="{1C652408-6059-4632-926F-AEDE3B785122}" sibTransId="{EFB66352-811F-4AD1-BC18-14072C7035C5}"/>
    <dgm:cxn modelId="{EFB0E366-9774-4FF0-81A7-9FDDBDC4609A}" type="presOf" srcId="{F8A48363-4E32-4228-ADA5-E0CE57CBF150}" destId="{3F0320D1-2421-47A5-A607-FCE0C10AB761}" srcOrd="0" destOrd="0" presId="urn:microsoft.com/office/officeart/2005/8/layout/lProcess2"/>
    <dgm:cxn modelId="{690E14E2-9628-429B-8540-313898DD39A1}" srcId="{A3045B85-156D-457D-945A-F9D09A461D6B}" destId="{F8A48363-4E32-4228-ADA5-E0CE57CBF150}" srcOrd="0" destOrd="0" parTransId="{EC9A82F7-804D-48C7-8689-D8CD1E7A499E}" sibTransId="{0D210255-0B2B-4861-9A63-9EEA77DD0C7B}"/>
    <dgm:cxn modelId="{DF4D886E-228F-4CBB-868E-477FEE76F696}" srcId="{F8A48363-4E32-4228-ADA5-E0CE57CBF150}" destId="{86D41EAA-4603-429D-AB08-8C5B5CCEF824}" srcOrd="1" destOrd="0" parTransId="{9EDC4AB0-5B11-463D-8D62-6DB75111360D}" sibTransId="{505BB7B9-6EE7-447E-81DE-BEB1365CECA3}"/>
    <dgm:cxn modelId="{6CF65C04-8FD6-4545-B435-8527A031C1F3}" srcId="{F8A48363-4E32-4228-ADA5-E0CE57CBF150}" destId="{51EB4F79-B53C-4B0D-9D91-C2A2DF279703}" srcOrd="0" destOrd="0" parTransId="{E95229E2-BEF8-4CBC-BC5C-8D5E29B533C0}" sibTransId="{ED35419F-C17B-46C1-A347-387358C93E6D}"/>
    <dgm:cxn modelId="{0E816A72-5A4C-4835-BEE9-6DCCE5018873}" type="presOf" srcId="{F957875A-61D0-4C3F-A9A6-AB4560375CE1}" destId="{3113A0CE-EAEE-46ED-B3A2-E28A9EEE49CC}" srcOrd="0" destOrd="0" presId="urn:microsoft.com/office/officeart/2005/8/layout/lProcess2"/>
    <dgm:cxn modelId="{BC97A0D4-A1BB-411B-8E39-CA0A49CD0405}" srcId="{F8A48363-4E32-4228-ADA5-E0CE57CBF150}" destId="{B8C2EE4F-B0D2-49DE-8E21-A426C13BAE00}" srcOrd="3" destOrd="0" parTransId="{C8FD975D-1D2C-42C9-A71B-C99B3FA83448}" sibTransId="{CC92EB91-8E37-4D91-8261-D6FF9291386F}"/>
    <dgm:cxn modelId="{C2D495C5-2941-4F02-9D7F-32D145C10B66}" type="presOf" srcId="{B8C2EE4F-B0D2-49DE-8E21-A426C13BAE00}" destId="{2C576E1C-0E46-4089-8BA1-2D23AB9061E2}" srcOrd="0" destOrd="0" presId="urn:microsoft.com/office/officeart/2005/8/layout/lProcess2"/>
    <dgm:cxn modelId="{6FC328AE-AD67-435A-9113-50BF55DE074B}" type="presOf" srcId="{A3045B85-156D-457D-945A-F9D09A461D6B}" destId="{67F7285C-B3A7-4F10-8C6F-5A04B9510D53}" srcOrd="0" destOrd="0" presId="urn:microsoft.com/office/officeart/2005/8/layout/lProcess2"/>
    <dgm:cxn modelId="{C41827B0-6D2D-46D9-A596-C3E0C7A4BC80}" type="presParOf" srcId="{67F7285C-B3A7-4F10-8C6F-5A04B9510D53}" destId="{A2CB2D3B-9A68-441B-ABBD-EB72416CD60E}" srcOrd="0" destOrd="0" presId="urn:microsoft.com/office/officeart/2005/8/layout/lProcess2"/>
    <dgm:cxn modelId="{D1CD6038-AD06-42DC-AAC6-3514E15DCBF4}" type="presParOf" srcId="{A2CB2D3B-9A68-441B-ABBD-EB72416CD60E}" destId="{3F0320D1-2421-47A5-A607-FCE0C10AB761}" srcOrd="0" destOrd="0" presId="urn:microsoft.com/office/officeart/2005/8/layout/lProcess2"/>
    <dgm:cxn modelId="{C9FC2436-7FBC-4E33-9C8C-FEA1673D3373}" type="presParOf" srcId="{A2CB2D3B-9A68-441B-ABBD-EB72416CD60E}" destId="{5E4E1793-BC31-4695-AFDC-8C094721E925}" srcOrd="1" destOrd="0" presId="urn:microsoft.com/office/officeart/2005/8/layout/lProcess2"/>
    <dgm:cxn modelId="{048D4B3B-7983-4218-BDCB-6A8710C905A1}" type="presParOf" srcId="{A2CB2D3B-9A68-441B-ABBD-EB72416CD60E}" destId="{5B151FCD-DEF6-4901-9545-C3B8ECB22600}" srcOrd="2" destOrd="0" presId="urn:microsoft.com/office/officeart/2005/8/layout/lProcess2"/>
    <dgm:cxn modelId="{62D0C88B-3B07-4904-BE16-1329FB27FF45}" type="presParOf" srcId="{5B151FCD-DEF6-4901-9545-C3B8ECB22600}" destId="{3BD56FB0-4588-465B-986B-CCE4A6753914}" srcOrd="0" destOrd="0" presId="urn:microsoft.com/office/officeart/2005/8/layout/lProcess2"/>
    <dgm:cxn modelId="{067BEF46-E017-4A0B-823B-11990D038C37}" type="presParOf" srcId="{3BD56FB0-4588-465B-986B-CCE4A6753914}" destId="{24A1950B-AE24-4317-B646-A47C5CCB4B6C}" srcOrd="0" destOrd="0" presId="urn:microsoft.com/office/officeart/2005/8/layout/lProcess2"/>
    <dgm:cxn modelId="{446DE32D-B5C9-43BD-B4FE-90F90CE1A91F}" type="presParOf" srcId="{3BD56FB0-4588-465B-986B-CCE4A6753914}" destId="{52867A6E-53EF-4E2F-9A91-A9A6756D7775}" srcOrd="1" destOrd="0" presId="urn:microsoft.com/office/officeart/2005/8/layout/lProcess2"/>
    <dgm:cxn modelId="{EDCB0F42-8783-439D-A174-11174936E6C8}" type="presParOf" srcId="{3BD56FB0-4588-465B-986B-CCE4A6753914}" destId="{17FDB280-6ECC-43D4-8825-2C5314C92ECE}" srcOrd="2" destOrd="0" presId="urn:microsoft.com/office/officeart/2005/8/layout/lProcess2"/>
    <dgm:cxn modelId="{97D52438-F8C2-40F9-842B-DCEEEB14376A}" type="presParOf" srcId="{3BD56FB0-4588-465B-986B-CCE4A6753914}" destId="{3E2389E2-9F90-4587-89E6-5D1488E8A3EF}" srcOrd="3" destOrd="0" presId="urn:microsoft.com/office/officeart/2005/8/layout/lProcess2"/>
    <dgm:cxn modelId="{EB0DD8CF-6E8B-4FC2-AC4B-D3E03AAC1260}" type="presParOf" srcId="{3BD56FB0-4588-465B-986B-CCE4A6753914}" destId="{3113A0CE-EAEE-46ED-B3A2-E28A9EEE49CC}" srcOrd="4" destOrd="0" presId="urn:microsoft.com/office/officeart/2005/8/layout/lProcess2"/>
    <dgm:cxn modelId="{2894178F-2A4B-406C-8C8B-F691CB67F0D9}" type="presParOf" srcId="{3BD56FB0-4588-465B-986B-CCE4A6753914}" destId="{7B362D7B-77FE-4C6C-B530-0820588041B4}" srcOrd="5" destOrd="0" presId="urn:microsoft.com/office/officeart/2005/8/layout/lProcess2"/>
    <dgm:cxn modelId="{EF512584-B9DB-4F27-BECF-CCC34B9D67A3}" type="presParOf" srcId="{3BD56FB0-4588-465B-986B-CCE4A6753914}" destId="{2C576E1C-0E46-4089-8BA1-2D23AB9061E2}" srcOrd="6" destOrd="0" presId="urn:microsoft.com/office/officeart/2005/8/layout/lProcess2"/>
    <dgm:cxn modelId="{8CF749EB-567D-4682-AD8A-A8082BCA4773}" type="presParOf" srcId="{3BD56FB0-4588-465B-986B-CCE4A6753914}" destId="{1754A6CD-2C93-470D-A66D-95B76BA0D883}" srcOrd="7" destOrd="0" presId="urn:microsoft.com/office/officeart/2005/8/layout/lProcess2"/>
    <dgm:cxn modelId="{BE5CC638-CEE6-489A-AEFD-7254C331B039}" type="presParOf" srcId="{3BD56FB0-4588-465B-986B-CCE4A6753914}" destId="{F790BC19-29CE-453B-8F01-CC12B1C19620}" srcOrd="8" destOrd="0" presId="urn:microsoft.com/office/officeart/2005/8/layout/lProcess2"/>
    <dgm:cxn modelId="{E694F28A-394A-43F9-98A9-5175C2DDF6EB}" type="presParOf" srcId="{3BD56FB0-4588-465B-986B-CCE4A6753914}" destId="{26C83DD2-B3D0-4671-A446-C595D6AD483C}" srcOrd="9" destOrd="0" presId="urn:microsoft.com/office/officeart/2005/8/layout/lProcess2"/>
    <dgm:cxn modelId="{A938898C-D8BA-4B84-AB91-DCFF81164AB9}" type="presParOf" srcId="{3BD56FB0-4588-465B-986B-CCE4A6753914}" destId="{31B44F0C-2FDF-470F-BFB8-F9CFF7D9DFF6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65AC8C-056E-4C9C-A79F-5A92B878FA7D}" type="doc">
      <dgm:prSet loTypeId="urn:microsoft.com/office/officeart/2005/8/layout/lProcess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319B02A3-D58B-4241-B295-A039B86868A5}">
      <dgm:prSet phldrT="[Text]"/>
      <dgm:spPr/>
      <dgm:t>
        <a:bodyPr/>
        <a:lstStyle/>
        <a:p>
          <a:r>
            <a:rPr lang="en-US" dirty="0" smtClean="0"/>
            <a:t>Need to follow company policy regarding communications with the media</a:t>
          </a:r>
          <a:endParaRPr lang="en-US" dirty="0"/>
        </a:p>
      </dgm:t>
    </dgm:pt>
    <dgm:pt modelId="{1DEF45BD-EE85-4A92-B365-F130C5E100E4}" type="parTrans" cxnId="{684FCC9F-D7F3-4651-8D69-6986EC7989C2}">
      <dgm:prSet/>
      <dgm:spPr/>
      <dgm:t>
        <a:bodyPr/>
        <a:lstStyle/>
        <a:p>
          <a:endParaRPr lang="en-US"/>
        </a:p>
      </dgm:t>
    </dgm:pt>
    <dgm:pt modelId="{8DAFA1F9-BD8F-42F6-9CAE-EAF072DF7D42}" type="sibTrans" cxnId="{684FCC9F-D7F3-4651-8D69-6986EC7989C2}">
      <dgm:prSet/>
      <dgm:spPr/>
      <dgm:t>
        <a:bodyPr/>
        <a:lstStyle/>
        <a:p>
          <a:endParaRPr lang="en-US"/>
        </a:p>
      </dgm:t>
    </dgm:pt>
    <dgm:pt modelId="{608EB732-B05C-4570-849A-B2B499D83A8A}">
      <dgm:prSet phldrT="[Text]"/>
      <dgm:spPr/>
      <dgm:t>
        <a:bodyPr/>
        <a:lstStyle/>
        <a:p>
          <a:r>
            <a:rPr lang="en-US" dirty="0" smtClean="0"/>
            <a:t>Higher morale</a:t>
          </a:r>
          <a:endParaRPr lang="en-US" dirty="0"/>
        </a:p>
      </dgm:t>
    </dgm:pt>
    <dgm:pt modelId="{4038EBFD-6B12-45AA-AD91-2AD802B1AB9B}" type="parTrans" cxnId="{99D15B61-F5A9-420C-B051-D6320A48F7C1}">
      <dgm:prSet/>
      <dgm:spPr/>
      <dgm:t>
        <a:bodyPr/>
        <a:lstStyle/>
        <a:p>
          <a:endParaRPr lang="en-US"/>
        </a:p>
      </dgm:t>
    </dgm:pt>
    <dgm:pt modelId="{9A68665D-E360-4A2E-A528-6CC93B524F3E}" type="sibTrans" cxnId="{99D15B61-F5A9-420C-B051-D6320A48F7C1}">
      <dgm:prSet/>
      <dgm:spPr/>
      <dgm:t>
        <a:bodyPr/>
        <a:lstStyle/>
        <a:p>
          <a:endParaRPr lang="en-US"/>
        </a:p>
      </dgm:t>
    </dgm:pt>
    <dgm:pt modelId="{5B4038B6-361B-4DD3-99A5-0D92FD8BA5B8}">
      <dgm:prSet/>
      <dgm:spPr/>
      <dgm:t>
        <a:bodyPr/>
        <a:lstStyle/>
        <a:p>
          <a:r>
            <a:rPr lang="en-US" smtClean="0"/>
            <a:t>Reduced employee turnover</a:t>
          </a:r>
          <a:endParaRPr lang="en-US" dirty="0" smtClean="0"/>
        </a:p>
      </dgm:t>
    </dgm:pt>
    <dgm:pt modelId="{131C7E9C-916C-47A8-8DEA-D27D1840ABC3}" type="parTrans" cxnId="{C75468F6-8EDC-450B-ABB5-0DCFD9736576}">
      <dgm:prSet/>
      <dgm:spPr/>
      <dgm:t>
        <a:bodyPr/>
        <a:lstStyle/>
        <a:p>
          <a:endParaRPr lang="en-US"/>
        </a:p>
      </dgm:t>
    </dgm:pt>
    <dgm:pt modelId="{19A902C1-1170-49B8-9967-0FD953626675}" type="sibTrans" cxnId="{C75468F6-8EDC-450B-ABB5-0DCFD9736576}">
      <dgm:prSet/>
      <dgm:spPr/>
      <dgm:t>
        <a:bodyPr/>
        <a:lstStyle/>
        <a:p>
          <a:endParaRPr lang="en-US"/>
        </a:p>
      </dgm:t>
    </dgm:pt>
    <dgm:pt modelId="{DA1684FD-BADA-4835-95CD-C6323A8D2B7E}">
      <dgm:prSet/>
      <dgm:spPr/>
      <dgm:t>
        <a:bodyPr/>
        <a:lstStyle/>
        <a:p>
          <a:r>
            <a:rPr lang="en-US" smtClean="0"/>
            <a:t>Stronger public image</a:t>
          </a:r>
          <a:endParaRPr lang="en-US" dirty="0"/>
        </a:p>
      </dgm:t>
    </dgm:pt>
    <dgm:pt modelId="{8C110E72-4502-4A2E-9D4A-9FE8AD2D1D60}" type="parTrans" cxnId="{7122A9B2-4EEE-4F29-AE6F-1F9617E14037}">
      <dgm:prSet/>
      <dgm:spPr/>
      <dgm:t>
        <a:bodyPr/>
        <a:lstStyle/>
        <a:p>
          <a:endParaRPr lang="en-US"/>
        </a:p>
      </dgm:t>
    </dgm:pt>
    <dgm:pt modelId="{6AE44C7D-B9A9-460A-9E45-A02A6C6C9B43}" type="sibTrans" cxnId="{7122A9B2-4EEE-4F29-AE6F-1F9617E14037}">
      <dgm:prSet/>
      <dgm:spPr/>
      <dgm:t>
        <a:bodyPr/>
        <a:lstStyle/>
        <a:p>
          <a:endParaRPr lang="en-US"/>
        </a:p>
      </dgm:t>
    </dgm:pt>
    <dgm:pt modelId="{BF932625-DAA1-4FD6-8C77-E334A2BC5CF9}" type="pres">
      <dgm:prSet presAssocID="{5B65AC8C-056E-4C9C-A79F-5A92B878FA7D}" presName="theList" presStyleCnt="0">
        <dgm:presLayoutVars>
          <dgm:dir/>
          <dgm:animLvl val="lvl"/>
          <dgm:resizeHandles val="exact"/>
        </dgm:presLayoutVars>
      </dgm:prSet>
      <dgm:spPr/>
    </dgm:pt>
    <dgm:pt modelId="{311B1720-EC2C-491F-9BFA-5A0CAB2CDD9C}" type="pres">
      <dgm:prSet presAssocID="{319B02A3-D58B-4241-B295-A039B86868A5}" presName="compNode" presStyleCnt="0"/>
      <dgm:spPr/>
    </dgm:pt>
    <dgm:pt modelId="{A2845C0C-9FD5-4F41-A4A2-4BB30FC3C551}" type="pres">
      <dgm:prSet presAssocID="{319B02A3-D58B-4241-B295-A039B86868A5}" presName="aNode" presStyleLbl="bgShp" presStyleIdx="0" presStyleCnt="1"/>
      <dgm:spPr/>
    </dgm:pt>
    <dgm:pt modelId="{F2381F0D-7B1D-46EF-885C-9AC4A50C02E7}" type="pres">
      <dgm:prSet presAssocID="{319B02A3-D58B-4241-B295-A039B86868A5}" presName="textNode" presStyleLbl="bgShp" presStyleIdx="0" presStyleCnt="1"/>
      <dgm:spPr/>
    </dgm:pt>
    <dgm:pt modelId="{0A7B8B2F-23D2-4F27-A75C-AA761E1B048D}" type="pres">
      <dgm:prSet presAssocID="{319B02A3-D58B-4241-B295-A039B86868A5}" presName="compChildNode" presStyleCnt="0"/>
      <dgm:spPr/>
    </dgm:pt>
    <dgm:pt modelId="{ED6E1885-D874-4A7B-BE5A-8EDA6F599D4A}" type="pres">
      <dgm:prSet presAssocID="{319B02A3-D58B-4241-B295-A039B86868A5}" presName="theInnerList" presStyleCnt="0"/>
      <dgm:spPr/>
    </dgm:pt>
    <dgm:pt modelId="{0020A52A-A626-435F-89CE-541608605E5F}" type="pres">
      <dgm:prSet presAssocID="{608EB732-B05C-4570-849A-B2B499D83A8A}" presName="childNode" presStyleLbl="node1" presStyleIdx="0" presStyleCnt="3">
        <dgm:presLayoutVars>
          <dgm:bulletEnabled val="1"/>
        </dgm:presLayoutVars>
      </dgm:prSet>
      <dgm:spPr/>
    </dgm:pt>
    <dgm:pt modelId="{F9F5F6C0-FFC5-4A9F-85DF-7D7F84B9F04F}" type="pres">
      <dgm:prSet presAssocID="{608EB732-B05C-4570-849A-B2B499D83A8A}" presName="aSpace2" presStyleCnt="0"/>
      <dgm:spPr/>
    </dgm:pt>
    <dgm:pt modelId="{F3FEC448-BFF6-45C6-879D-17FBA783D3A1}" type="pres">
      <dgm:prSet presAssocID="{5B4038B6-361B-4DD3-99A5-0D92FD8BA5B8}" presName="childNode" presStyleLbl="node1" presStyleIdx="1" presStyleCnt="3">
        <dgm:presLayoutVars>
          <dgm:bulletEnabled val="1"/>
        </dgm:presLayoutVars>
      </dgm:prSet>
      <dgm:spPr/>
    </dgm:pt>
    <dgm:pt modelId="{2631CA82-C767-455D-87E1-DF71484F2FB2}" type="pres">
      <dgm:prSet presAssocID="{5B4038B6-361B-4DD3-99A5-0D92FD8BA5B8}" presName="aSpace2" presStyleCnt="0"/>
      <dgm:spPr/>
    </dgm:pt>
    <dgm:pt modelId="{FEB7D354-8D6C-412C-B197-63B9E45AFBE5}" type="pres">
      <dgm:prSet presAssocID="{DA1684FD-BADA-4835-95CD-C6323A8D2B7E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56B068CA-C695-4E3D-9654-C3B3B6814E59}" type="presOf" srcId="{319B02A3-D58B-4241-B295-A039B86868A5}" destId="{F2381F0D-7B1D-46EF-885C-9AC4A50C02E7}" srcOrd="1" destOrd="0" presId="urn:microsoft.com/office/officeart/2005/8/layout/lProcess2"/>
    <dgm:cxn modelId="{5F48163C-4C83-417F-A035-8811E9BB08EB}" type="presOf" srcId="{5B65AC8C-056E-4C9C-A79F-5A92B878FA7D}" destId="{BF932625-DAA1-4FD6-8C77-E334A2BC5CF9}" srcOrd="0" destOrd="0" presId="urn:microsoft.com/office/officeart/2005/8/layout/lProcess2"/>
    <dgm:cxn modelId="{FF8BAA7F-12B2-4F60-9457-9324F62070D4}" type="presOf" srcId="{5B4038B6-361B-4DD3-99A5-0D92FD8BA5B8}" destId="{F3FEC448-BFF6-45C6-879D-17FBA783D3A1}" srcOrd="0" destOrd="0" presId="urn:microsoft.com/office/officeart/2005/8/layout/lProcess2"/>
    <dgm:cxn modelId="{99D15B61-F5A9-420C-B051-D6320A48F7C1}" srcId="{319B02A3-D58B-4241-B295-A039B86868A5}" destId="{608EB732-B05C-4570-849A-B2B499D83A8A}" srcOrd="0" destOrd="0" parTransId="{4038EBFD-6B12-45AA-AD91-2AD802B1AB9B}" sibTransId="{9A68665D-E360-4A2E-A528-6CC93B524F3E}"/>
    <dgm:cxn modelId="{684FCC9F-D7F3-4651-8D69-6986EC7989C2}" srcId="{5B65AC8C-056E-4C9C-A79F-5A92B878FA7D}" destId="{319B02A3-D58B-4241-B295-A039B86868A5}" srcOrd="0" destOrd="0" parTransId="{1DEF45BD-EE85-4A92-B365-F130C5E100E4}" sibTransId="{8DAFA1F9-BD8F-42F6-9CAE-EAF072DF7D42}"/>
    <dgm:cxn modelId="{C75468F6-8EDC-450B-ABB5-0DCFD9736576}" srcId="{319B02A3-D58B-4241-B295-A039B86868A5}" destId="{5B4038B6-361B-4DD3-99A5-0D92FD8BA5B8}" srcOrd="1" destOrd="0" parTransId="{131C7E9C-916C-47A8-8DEA-D27D1840ABC3}" sibTransId="{19A902C1-1170-49B8-9967-0FD953626675}"/>
    <dgm:cxn modelId="{7122A9B2-4EEE-4F29-AE6F-1F9617E14037}" srcId="{319B02A3-D58B-4241-B295-A039B86868A5}" destId="{DA1684FD-BADA-4835-95CD-C6323A8D2B7E}" srcOrd="2" destOrd="0" parTransId="{8C110E72-4502-4A2E-9D4A-9FE8AD2D1D60}" sibTransId="{6AE44C7D-B9A9-460A-9E45-A02A6C6C9B43}"/>
    <dgm:cxn modelId="{86EC071C-39AF-49AD-AC65-91DA0CA0DEBB}" type="presOf" srcId="{319B02A3-D58B-4241-B295-A039B86868A5}" destId="{A2845C0C-9FD5-4F41-A4A2-4BB30FC3C551}" srcOrd="0" destOrd="0" presId="urn:microsoft.com/office/officeart/2005/8/layout/lProcess2"/>
    <dgm:cxn modelId="{91BC6193-7BF7-4F79-8DCF-E1F4280CCF6D}" type="presOf" srcId="{DA1684FD-BADA-4835-95CD-C6323A8D2B7E}" destId="{FEB7D354-8D6C-412C-B197-63B9E45AFBE5}" srcOrd="0" destOrd="0" presId="urn:microsoft.com/office/officeart/2005/8/layout/lProcess2"/>
    <dgm:cxn modelId="{D5697FA6-BCD2-4F2C-AA86-85C5F6C298B7}" type="presOf" srcId="{608EB732-B05C-4570-849A-B2B499D83A8A}" destId="{0020A52A-A626-435F-89CE-541608605E5F}" srcOrd="0" destOrd="0" presId="urn:microsoft.com/office/officeart/2005/8/layout/lProcess2"/>
    <dgm:cxn modelId="{3655CFBC-FC96-4846-9581-53A805612624}" type="presParOf" srcId="{BF932625-DAA1-4FD6-8C77-E334A2BC5CF9}" destId="{311B1720-EC2C-491F-9BFA-5A0CAB2CDD9C}" srcOrd="0" destOrd="0" presId="urn:microsoft.com/office/officeart/2005/8/layout/lProcess2"/>
    <dgm:cxn modelId="{3524D826-E9C8-451E-9540-AE9A1082865D}" type="presParOf" srcId="{311B1720-EC2C-491F-9BFA-5A0CAB2CDD9C}" destId="{A2845C0C-9FD5-4F41-A4A2-4BB30FC3C551}" srcOrd="0" destOrd="0" presId="urn:microsoft.com/office/officeart/2005/8/layout/lProcess2"/>
    <dgm:cxn modelId="{BAE98968-A2E6-4E73-BEDD-C4949C5F0A2E}" type="presParOf" srcId="{311B1720-EC2C-491F-9BFA-5A0CAB2CDD9C}" destId="{F2381F0D-7B1D-46EF-885C-9AC4A50C02E7}" srcOrd="1" destOrd="0" presId="urn:microsoft.com/office/officeart/2005/8/layout/lProcess2"/>
    <dgm:cxn modelId="{C8315797-435F-448B-A799-04E7CFDAFB36}" type="presParOf" srcId="{311B1720-EC2C-491F-9BFA-5A0CAB2CDD9C}" destId="{0A7B8B2F-23D2-4F27-A75C-AA761E1B048D}" srcOrd="2" destOrd="0" presId="urn:microsoft.com/office/officeart/2005/8/layout/lProcess2"/>
    <dgm:cxn modelId="{77C0F284-86D2-45D9-8258-47B7CD5A20D8}" type="presParOf" srcId="{0A7B8B2F-23D2-4F27-A75C-AA761E1B048D}" destId="{ED6E1885-D874-4A7B-BE5A-8EDA6F599D4A}" srcOrd="0" destOrd="0" presId="urn:microsoft.com/office/officeart/2005/8/layout/lProcess2"/>
    <dgm:cxn modelId="{9E8E6F5C-8BED-435A-AAF3-FE1676B4BE86}" type="presParOf" srcId="{ED6E1885-D874-4A7B-BE5A-8EDA6F599D4A}" destId="{0020A52A-A626-435F-89CE-541608605E5F}" srcOrd="0" destOrd="0" presId="urn:microsoft.com/office/officeart/2005/8/layout/lProcess2"/>
    <dgm:cxn modelId="{730D4362-AF17-4845-84B1-E722273BA827}" type="presParOf" srcId="{ED6E1885-D874-4A7B-BE5A-8EDA6F599D4A}" destId="{F9F5F6C0-FFC5-4A9F-85DF-7D7F84B9F04F}" srcOrd="1" destOrd="0" presId="urn:microsoft.com/office/officeart/2005/8/layout/lProcess2"/>
    <dgm:cxn modelId="{504B98E9-9AC7-4C83-9C09-AECF88606471}" type="presParOf" srcId="{ED6E1885-D874-4A7B-BE5A-8EDA6F599D4A}" destId="{F3FEC448-BFF6-45C6-879D-17FBA783D3A1}" srcOrd="2" destOrd="0" presId="urn:microsoft.com/office/officeart/2005/8/layout/lProcess2"/>
    <dgm:cxn modelId="{9E5C6748-F84E-4A65-8F26-CC44AFC82823}" type="presParOf" srcId="{ED6E1885-D874-4A7B-BE5A-8EDA6F599D4A}" destId="{2631CA82-C767-455D-87E1-DF71484F2FB2}" srcOrd="3" destOrd="0" presId="urn:microsoft.com/office/officeart/2005/8/layout/lProcess2"/>
    <dgm:cxn modelId="{8453B7C5-8B40-479F-8C89-B05BE6D2A141}" type="presParOf" srcId="{ED6E1885-D874-4A7B-BE5A-8EDA6F599D4A}" destId="{FEB7D354-8D6C-412C-B197-63B9E45AFBE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CAE25E-718B-41CF-86EC-01522EBF569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45452DA-48D7-4486-A839-0E37FC29DB3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/>
            <a:t>Employee practices that would hamper confidentiality</a:t>
          </a:r>
        </a:p>
        <a:p>
          <a:pPr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dirty="0"/>
        </a:p>
      </dgm:t>
    </dgm:pt>
    <dgm:pt modelId="{47B9D67A-6D5D-4691-9282-E9F0C52A13E8}" type="parTrans" cxnId="{3A3C7DD6-933B-4C6D-BCA4-77C1288C95E4}">
      <dgm:prSet/>
      <dgm:spPr/>
      <dgm:t>
        <a:bodyPr/>
        <a:lstStyle/>
        <a:p>
          <a:endParaRPr lang="en-US"/>
        </a:p>
      </dgm:t>
    </dgm:pt>
    <dgm:pt modelId="{96A98EBA-C58D-4CD7-84EE-0BC94249B9E1}" type="sibTrans" cxnId="{3A3C7DD6-933B-4C6D-BCA4-77C1288C95E4}">
      <dgm:prSet/>
      <dgm:spPr/>
      <dgm:t>
        <a:bodyPr/>
        <a:lstStyle/>
        <a:p>
          <a:endParaRPr lang="en-US"/>
        </a:p>
      </dgm:t>
    </dgm:pt>
    <dgm:pt modelId="{FE3F35AD-6537-425A-9564-999CC07ADB6C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Leaks of information</a:t>
          </a:r>
        </a:p>
        <a:p>
          <a:pPr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5537521E-239E-43ED-A018-6943AC79712A}" type="parTrans" cxnId="{C90276A3-547A-46A9-9A53-9FA38118FADB}">
      <dgm:prSet/>
      <dgm:spPr/>
      <dgm:t>
        <a:bodyPr/>
        <a:lstStyle/>
        <a:p>
          <a:endParaRPr lang="en-US"/>
        </a:p>
      </dgm:t>
    </dgm:pt>
    <dgm:pt modelId="{64D225B2-C313-4DB4-8883-DFE5CF898D25}" type="sibTrans" cxnId="{C90276A3-547A-46A9-9A53-9FA38118FADB}">
      <dgm:prSet/>
      <dgm:spPr/>
      <dgm:t>
        <a:bodyPr/>
        <a:lstStyle/>
        <a:p>
          <a:endParaRPr lang="en-US"/>
        </a:p>
      </dgm:t>
    </dgm:pt>
    <dgm:pt modelId="{E6A0628F-7FFE-4C3F-8120-FBCEBEC4EE33}" type="pres">
      <dgm:prSet presAssocID="{83CAE25E-718B-41CF-86EC-01522EBF569A}" presName="CompostProcess" presStyleCnt="0">
        <dgm:presLayoutVars>
          <dgm:dir/>
          <dgm:resizeHandles val="exact"/>
        </dgm:presLayoutVars>
      </dgm:prSet>
      <dgm:spPr/>
    </dgm:pt>
    <dgm:pt modelId="{A0A6AD3C-FA8F-4ADF-B7A1-4DCC51896B7F}" type="pres">
      <dgm:prSet presAssocID="{83CAE25E-718B-41CF-86EC-01522EBF569A}" presName="arrow" presStyleLbl="bgShp" presStyleIdx="0" presStyleCnt="1"/>
      <dgm:spPr/>
    </dgm:pt>
    <dgm:pt modelId="{4A43B8ED-B4EB-42D6-9A59-87152D663774}" type="pres">
      <dgm:prSet presAssocID="{83CAE25E-718B-41CF-86EC-01522EBF569A}" presName="linearProcess" presStyleCnt="0"/>
      <dgm:spPr/>
    </dgm:pt>
    <dgm:pt modelId="{AB8CBD44-0759-4D19-95A7-781A1023E1DE}" type="pres">
      <dgm:prSet presAssocID="{B45452DA-48D7-4486-A839-0E37FC29DB3C}" presName="textNode" presStyleLbl="node1" presStyleIdx="0" presStyleCnt="2" custLinFactNeighborX="35166" custLinFactNeighborY="-83333">
        <dgm:presLayoutVars>
          <dgm:bulletEnabled val="1"/>
        </dgm:presLayoutVars>
      </dgm:prSet>
      <dgm:spPr/>
    </dgm:pt>
    <dgm:pt modelId="{657712D4-2E01-4B91-8FCB-32CA11954747}" type="pres">
      <dgm:prSet presAssocID="{96A98EBA-C58D-4CD7-84EE-0BC94249B9E1}" presName="sibTrans" presStyleCnt="0"/>
      <dgm:spPr/>
    </dgm:pt>
    <dgm:pt modelId="{2E54C47D-4243-4EA7-847F-704EFDE00D0A}" type="pres">
      <dgm:prSet presAssocID="{FE3F35AD-6537-425A-9564-999CC07ADB6C}" presName="textNode" presStyleLbl="node1" presStyleIdx="1" presStyleCnt="2" custScaleX="62704" custScaleY="58333" custLinFactY="25000" custLinFactNeighborX="52354" custLinFactNeighborY="100000">
        <dgm:presLayoutVars>
          <dgm:bulletEnabled val="1"/>
        </dgm:presLayoutVars>
      </dgm:prSet>
      <dgm:spPr/>
    </dgm:pt>
  </dgm:ptLst>
  <dgm:cxnLst>
    <dgm:cxn modelId="{365B2F87-75E1-46AC-9A79-E4A68A6D5004}" type="presOf" srcId="{B45452DA-48D7-4486-A839-0E37FC29DB3C}" destId="{AB8CBD44-0759-4D19-95A7-781A1023E1DE}" srcOrd="0" destOrd="0" presId="urn:microsoft.com/office/officeart/2005/8/layout/hProcess9"/>
    <dgm:cxn modelId="{3A3C7DD6-933B-4C6D-BCA4-77C1288C95E4}" srcId="{83CAE25E-718B-41CF-86EC-01522EBF569A}" destId="{B45452DA-48D7-4486-A839-0E37FC29DB3C}" srcOrd="0" destOrd="0" parTransId="{47B9D67A-6D5D-4691-9282-E9F0C52A13E8}" sibTransId="{96A98EBA-C58D-4CD7-84EE-0BC94249B9E1}"/>
    <dgm:cxn modelId="{EAC15331-1E93-4463-AAFA-9A69E36D7C57}" type="presOf" srcId="{83CAE25E-718B-41CF-86EC-01522EBF569A}" destId="{E6A0628F-7FFE-4C3F-8120-FBCEBEC4EE33}" srcOrd="0" destOrd="0" presId="urn:microsoft.com/office/officeart/2005/8/layout/hProcess9"/>
    <dgm:cxn modelId="{3259CD5A-BBF6-49F2-A5D8-50F09C5410AE}" type="presOf" srcId="{FE3F35AD-6537-425A-9564-999CC07ADB6C}" destId="{2E54C47D-4243-4EA7-847F-704EFDE00D0A}" srcOrd="0" destOrd="0" presId="urn:microsoft.com/office/officeart/2005/8/layout/hProcess9"/>
    <dgm:cxn modelId="{C90276A3-547A-46A9-9A53-9FA38118FADB}" srcId="{83CAE25E-718B-41CF-86EC-01522EBF569A}" destId="{FE3F35AD-6537-425A-9564-999CC07ADB6C}" srcOrd="1" destOrd="0" parTransId="{5537521E-239E-43ED-A018-6943AC79712A}" sibTransId="{64D225B2-C313-4DB4-8883-DFE5CF898D25}"/>
    <dgm:cxn modelId="{0FCE479D-B6CE-41E5-8914-18B5937261C1}" type="presParOf" srcId="{E6A0628F-7FFE-4C3F-8120-FBCEBEC4EE33}" destId="{A0A6AD3C-FA8F-4ADF-B7A1-4DCC51896B7F}" srcOrd="0" destOrd="0" presId="urn:microsoft.com/office/officeart/2005/8/layout/hProcess9"/>
    <dgm:cxn modelId="{3113F6EC-73A8-49FB-93C0-56F641D8A2A5}" type="presParOf" srcId="{E6A0628F-7FFE-4C3F-8120-FBCEBEC4EE33}" destId="{4A43B8ED-B4EB-42D6-9A59-87152D663774}" srcOrd="1" destOrd="0" presId="urn:microsoft.com/office/officeart/2005/8/layout/hProcess9"/>
    <dgm:cxn modelId="{99985C05-F86B-488D-A075-F6A7DB153D66}" type="presParOf" srcId="{4A43B8ED-B4EB-42D6-9A59-87152D663774}" destId="{AB8CBD44-0759-4D19-95A7-781A1023E1DE}" srcOrd="0" destOrd="0" presId="urn:microsoft.com/office/officeart/2005/8/layout/hProcess9"/>
    <dgm:cxn modelId="{AB515DDF-DF19-4D54-82A1-DEBCC158D3A7}" type="presParOf" srcId="{4A43B8ED-B4EB-42D6-9A59-87152D663774}" destId="{657712D4-2E01-4B91-8FCB-32CA11954747}" srcOrd="1" destOrd="0" presId="urn:microsoft.com/office/officeart/2005/8/layout/hProcess9"/>
    <dgm:cxn modelId="{88A5D823-B4CE-4C50-8B47-5A31A1A55E26}" type="presParOf" srcId="{4A43B8ED-B4EB-42D6-9A59-87152D663774}" destId="{2E54C47D-4243-4EA7-847F-704EFDE00D0A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C7668B-9AB6-47FE-B599-4AC8887FEDFD}">
      <dsp:nvSpPr>
        <dsp:cNvPr id="0" name=""/>
        <dsp:cNvSpPr/>
      </dsp:nvSpPr>
      <dsp:spPr>
        <a:xfrm>
          <a:off x="0" y="50778"/>
          <a:ext cx="4800600" cy="480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8390E-4126-4C3E-8A7D-1582F3001822}">
      <dsp:nvSpPr>
        <dsp:cNvPr id="0" name=""/>
        <dsp:cNvSpPr/>
      </dsp:nvSpPr>
      <dsp:spPr>
        <a:xfrm>
          <a:off x="2400300" y="0"/>
          <a:ext cx="5600699" cy="480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5200" kern="1200" dirty="0" smtClean="0"/>
            <a:t>Indicator 3.02</a:t>
          </a:r>
        </a:p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 dirty="0"/>
        </a:p>
      </dsp:txBody>
      <dsp:txXfrm>
        <a:off x="2400300" y="0"/>
        <a:ext cx="2800349" cy="4800600"/>
      </dsp:txXfrm>
    </dsp:sp>
    <dsp:sp modelId="{172E21E0-6C8E-4423-B030-3AB3678D8AD3}">
      <dsp:nvSpPr>
        <dsp:cNvPr id="0" name=""/>
        <dsp:cNvSpPr/>
      </dsp:nvSpPr>
      <dsp:spPr>
        <a:xfrm>
          <a:off x="5200650" y="317499"/>
          <a:ext cx="2800349" cy="4800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900" kern="1200" dirty="0" smtClean="0"/>
            <a:t>Use communication skills to foster open, honest communications.</a:t>
          </a:r>
        </a:p>
        <a:p>
          <a:pPr marL="285750" lvl="1" indent="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900" kern="1200" dirty="0"/>
        </a:p>
      </dsp:txBody>
      <dsp:txXfrm>
        <a:off x="5200650" y="317499"/>
        <a:ext cx="2800349" cy="48006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BDE3B0-C3BB-42E5-AE89-7865E6AC52DF}">
      <dsp:nvSpPr>
        <dsp:cNvPr id="0" name=""/>
        <dsp:cNvSpPr/>
      </dsp:nvSpPr>
      <dsp:spPr>
        <a:xfrm>
          <a:off x="0" y="77621"/>
          <a:ext cx="8610600" cy="1826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400" kern="1200" dirty="0" smtClean="0"/>
            <a:t>Methods businesses use to protect their proprietary information</a:t>
          </a:r>
        </a:p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0" y="77621"/>
        <a:ext cx="8610600" cy="1826557"/>
      </dsp:txXfrm>
    </dsp:sp>
    <dsp:sp modelId="{D90D58D1-8799-4F43-B5E2-E3DB60A46512}">
      <dsp:nvSpPr>
        <dsp:cNvPr id="0" name=""/>
        <dsp:cNvSpPr/>
      </dsp:nvSpPr>
      <dsp:spPr>
        <a:xfrm>
          <a:off x="0" y="1904178"/>
          <a:ext cx="8610600" cy="373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Need to Know” policies</a:t>
          </a:r>
          <a:endParaRPr lang="en-US" sz="3400" kern="1200" dirty="0"/>
        </a:p>
        <a:p>
          <a:pPr marL="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Password Protected Servers</a:t>
          </a:r>
          <a:endParaRPr lang="en-US" sz="3400" kern="1200" dirty="0"/>
        </a:p>
        <a:p>
          <a:pPr marL="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Non-disclosure agreements</a:t>
          </a:r>
          <a:endParaRPr lang="en-US" sz="3400" kern="1200" dirty="0"/>
        </a:p>
        <a:p>
          <a:pPr marL="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Restrictive Covenants</a:t>
          </a:r>
          <a:endParaRPr lang="en-US" sz="3400" kern="1200" dirty="0"/>
        </a:p>
        <a:p>
          <a:pPr marL="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Mark Documents “Confidential”</a:t>
          </a:r>
          <a:endParaRPr lang="en-US" sz="3400" kern="1200" dirty="0"/>
        </a:p>
        <a:p>
          <a:pPr marL="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Patents, Copyrights, and trademarks </a:t>
          </a:r>
          <a:endParaRPr lang="en-US" sz="3400" kern="1200" dirty="0"/>
        </a:p>
      </dsp:txBody>
      <dsp:txXfrm>
        <a:off x="0" y="1904178"/>
        <a:ext cx="8610600" cy="37332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056816-C017-4E54-94BE-7047D6FEE7EB}">
      <dsp:nvSpPr>
        <dsp:cNvPr id="0" name=""/>
        <dsp:cNvSpPr/>
      </dsp:nvSpPr>
      <dsp:spPr>
        <a:xfrm>
          <a:off x="0" y="0"/>
          <a:ext cx="8458200" cy="1577340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000" kern="1200" dirty="0" smtClean="0"/>
            <a:t>Providing false or misleading information can lead to…. </a:t>
          </a:r>
        </a:p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0" y="0"/>
        <a:ext cx="8458200" cy="1577340"/>
      </dsp:txXfrm>
    </dsp:sp>
    <dsp:sp modelId="{EE747372-A181-4380-9610-CECF16A35C63}">
      <dsp:nvSpPr>
        <dsp:cNvPr id="0" name=""/>
        <dsp:cNvSpPr/>
      </dsp:nvSpPr>
      <dsp:spPr>
        <a:xfrm>
          <a:off x="0" y="1577340"/>
          <a:ext cx="2114549" cy="33124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Law Suits</a:t>
          </a:r>
          <a:endParaRPr lang="en-US" sz="3000" kern="1200" dirty="0"/>
        </a:p>
      </dsp:txBody>
      <dsp:txXfrm>
        <a:off x="0" y="1577340"/>
        <a:ext cx="2114549" cy="3312414"/>
      </dsp:txXfrm>
    </dsp:sp>
    <dsp:sp modelId="{AE746FE2-B196-4A6F-BB75-92B6DEADF41D}">
      <dsp:nvSpPr>
        <dsp:cNvPr id="0" name=""/>
        <dsp:cNvSpPr/>
      </dsp:nvSpPr>
      <dsp:spPr>
        <a:xfrm>
          <a:off x="2114550" y="1577340"/>
          <a:ext cx="2114549" cy="33124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Employee termination</a:t>
          </a:r>
          <a:endParaRPr lang="en-US" sz="3000" kern="1200" dirty="0" smtClean="0"/>
        </a:p>
      </dsp:txBody>
      <dsp:txXfrm>
        <a:off x="2114550" y="1577340"/>
        <a:ext cx="2114549" cy="3312414"/>
      </dsp:txXfrm>
    </dsp:sp>
    <dsp:sp modelId="{1C159794-A6E1-4B21-B6EE-9A3D5F5CC4BD}">
      <dsp:nvSpPr>
        <dsp:cNvPr id="0" name=""/>
        <dsp:cNvSpPr/>
      </dsp:nvSpPr>
      <dsp:spPr>
        <a:xfrm>
          <a:off x="4229099" y="1577340"/>
          <a:ext cx="2114549" cy="33124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Customer Disloyalty</a:t>
          </a:r>
          <a:endParaRPr lang="en-US" sz="3000" kern="1200" dirty="0" smtClean="0"/>
        </a:p>
      </dsp:txBody>
      <dsp:txXfrm>
        <a:off x="4229099" y="1577340"/>
        <a:ext cx="2114549" cy="3312414"/>
      </dsp:txXfrm>
    </dsp:sp>
    <dsp:sp modelId="{A5B61B31-3297-4DB1-9204-93099ABCA931}">
      <dsp:nvSpPr>
        <dsp:cNvPr id="0" name=""/>
        <dsp:cNvSpPr/>
      </dsp:nvSpPr>
      <dsp:spPr>
        <a:xfrm>
          <a:off x="6343649" y="1577340"/>
          <a:ext cx="2114549" cy="33124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Low Employee Morale</a:t>
          </a:r>
          <a:endParaRPr lang="en-US" sz="3000" kern="1200" dirty="0" smtClean="0"/>
        </a:p>
      </dsp:txBody>
      <dsp:txXfrm>
        <a:off x="6343649" y="1577340"/>
        <a:ext cx="2114549" cy="3312414"/>
      </dsp:txXfrm>
    </dsp:sp>
    <dsp:sp modelId="{1508CE83-24ED-4E27-9CCF-0827FDFF8353}">
      <dsp:nvSpPr>
        <dsp:cNvPr id="0" name=""/>
        <dsp:cNvSpPr/>
      </dsp:nvSpPr>
      <dsp:spPr>
        <a:xfrm>
          <a:off x="0" y="4889754"/>
          <a:ext cx="8458200" cy="368046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AB57A6-F5AD-40C0-9546-9A083497FB02}">
      <dsp:nvSpPr>
        <dsp:cNvPr id="0" name=""/>
        <dsp:cNvSpPr/>
      </dsp:nvSpPr>
      <dsp:spPr>
        <a:xfrm>
          <a:off x="0" y="0"/>
          <a:ext cx="8382000" cy="1805940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/>
            <a:t>Potential impact of providing half-truths</a:t>
          </a:r>
          <a:endParaRPr lang="en-US" kern="1200" dirty="0" smtClean="0"/>
        </a:p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0" y="0"/>
        <a:ext cx="8382000" cy="1805940"/>
      </dsp:txXfrm>
    </dsp:sp>
    <dsp:sp modelId="{4DE9F8ED-FF5C-4CC2-AEA4-1A678A7D34B1}">
      <dsp:nvSpPr>
        <dsp:cNvPr id="0" name=""/>
        <dsp:cNvSpPr/>
      </dsp:nvSpPr>
      <dsp:spPr>
        <a:xfrm>
          <a:off x="1023" y="1805940"/>
          <a:ext cx="1675990" cy="37924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Deception</a:t>
          </a:r>
          <a:endParaRPr lang="en-US" sz="2400" kern="1200" dirty="0"/>
        </a:p>
      </dsp:txBody>
      <dsp:txXfrm>
        <a:off x="1023" y="1805940"/>
        <a:ext cx="1675990" cy="3792474"/>
      </dsp:txXfrm>
    </dsp:sp>
    <dsp:sp modelId="{1E0AE010-BE58-4D68-B1AE-E1E2CDD70F8C}">
      <dsp:nvSpPr>
        <dsp:cNvPr id="0" name=""/>
        <dsp:cNvSpPr/>
      </dsp:nvSpPr>
      <dsp:spPr>
        <a:xfrm>
          <a:off x="1677013" y="1805940"/>
          <a:ext cx="1675990" cy="37924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Customer disloyalty</a:t>
          </a:r>
          <a:endParaRPr lang="en-US" sz="2400" kern="1200" dirty="0" smtClean="0"/>
        </a:p>
      </dsp:txBody>
      <dsp:txXfrm>
        <a:off x="1677013" y="1805940"/>
        <a:ext cx="1675990" cy="3792474"/>
      </dsp:txXfrm>
    </dsp:sp>
    <dsp:sp modelId="{7EFE7ADD-7B1C-4E55-A224-4A2E011C6FEF}">
      <dsp:nvSpPr>
        <dsp:cNvPr id="0" name=""/>
        <dsp:cNvSpPr/>
      </dsp:nvSpPr>
      <dsp:spPr>
        <a:xfrm>
          <a:off x="3353004" y="1805940"/>
          <a:ext cx="1675990" cy="37924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Employee termination</a:t>
          </a:r>
          <a:endParaRPr lang="en-US" sz="2400" kern="1200" dirty="0" smtClean="0"/>
        </a:p>
      </dsp:txBody>
      <dsp:txXfrm>
        <a:off x="3353004" y="1805940"/>
        <a:ext cx="1675990" cy="3792474"/>
      </dsp:txXfrm>
    </dsp:sp>
    <dsp:sp modelId="{2C2CB73B-6D75-4361-B7EF-4AB670F85CA3}">
      <dsp:nvSpPr>
        <dsp:cNvPr id="0" name=""/>
        <dsp:cNvSpPr/>
      </dsp:nvSpPr>
      <dsp:spPr>
        <a:xfrm>
          <a:off x="5028995" y="1805940"/>
          <a:ext cx="1675990" cy="37924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Loss of Profits</a:t>
          </a:r>
          <a:endParaRPr lang="en-US" sz="2400" kern="1200" dirty="0" smtClean="0"/>
        </a:p>
      </dsp:txBody>
      <dsp:txXfrm>
        <a:off x="5028995" y="1805940"/>
        <a:ext cx="1675990" cy="3792474"/>
      </dsp:txXfrm>
    </dsp:sp>
    <dsp:sp modelId="{A62CDD37-F5F0-46B5-BF69-36B1245D1F77}">
      <dsp:nvSpPr>
        <dsp:cNvPr id="0" name=""/>
        <dsp:cNvSpPr/>
      </dsp:nvSpPr>
      <dsp:spPr>
        <a:xfrm>
          <a:off x="6704986" y="1805940"/>
          <a:ext cx="1675990" cy="37924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Loss of Customer Goodwill</a:t>
          </a:r>
          <a:endParaRPr lang="en-US" sz="2400" kern="1200" dirty="0" smtClean="0"/>
        </a:p>
      </dsp:txBody>
      <dsp:txXfrm>
        <a:off x="6704986" y="1805940"/>
        <a:ext cx="1675990" cy="3792474"/>
      </dsp:txXfrm>
    </dsp:sp>
    <dsp:sp modelId="{27246503-40B9-4349-9083-22989D538DBC}">
      <dsp:nvSpPr>
        <dsp:cNvPr id="0" name=""/>
        <dsp:cNvSpPr/>
      </dsp:nvSpPr>
      <dsp:spPr>
        <a:xfrm>
          <a:off x="0" y="5598414"/>
          <a:ext cx="8382000" cy="421386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C5B715-05B3-4F73-9987-0F2FADEF3820}">
      <dsp:nvSpPr>
        <dsp:cNvPr id="0" name=""/>
        <dsp:cNvSpPr/>
      </dsp:nvSpPr>
      <dsp:spPr>
        <a:xfrm>
          <a:off x="0" y="0"/>
          <a:ext cx="8382000" cy="1737360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Providing information out of context can impact honest communications</a:t>
          </a:r>
          <a:endParaRPr lang="en-US" sz="4200" kern="1200" dirty="0"/>
        </a:p>
      </dsp:txBody>
      <dsp:txXfrm>
        <a:off x="0" y="0"/>
        <a:ext cx="8382000" cy="1737360"/>
      </dsp:txXfrm>
    </dsp:sp>
    <dsp:sp modelId="{D788E40C-2ECF-474F-B3B1-2BAC0021153D}">
      <dsp:nvSpPr>
        <dsp:cNvPr id="0" name=""/>
        <dsp:cNvSpPr/>
      </dsp:nvSpPr>
      <dsp:spPr>
        <a:xfrm>
          <a:off x="4092" y="1737360"/>
          <a:ext cx="2791271" cy="36484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Due diligence is crucial as employees should get the facts first.</a:t>
          </a:r>
          <a:endParaRPr lang="en-US" sz="3600" kern="1200"/>
        </a:p>
      </dsp:txBody>
      <dsp:txXfrm>
        <a:off x="4092" y="1737360"/>
        <a:ext cx="2791271" cy="3648456"/>
      </dsp:txXfrm>
    </dsp:sp>
    <dsp:sp modelId="{04C4225A-0CA1-4081-BD5B-17F0E76B00DB}">
      <dsp:nvSpPr>
        <dsp:cNvPr id="0" name=""/>
        <dsp:cNvSpPr/>
      </dsp:nvSpPr>
      <dsp:spPr>
        <a:xfrm>
          <a:off x="2795364" y="1737360"/>
          <a:ext cx="2791271" cy="36484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Ask questions</a:t>
          </a:r>
          <a:endParaRPr lang="en-US" sz="3600" kern="1200" dirty="0" smtClean="0"/>
        </a:p>
      </dsp:txBody>
      <dsp:txXfrm>
        <a:off x="2795364" y="1737360"/>
        <a:ext cx="2791271" cy="3648456"/>
      </dsp:txXfrm>
    </dsp:sp>
    <dsp:sp modelId="{A406E5F1-580C-4786-96B4-03D2E0E34C22}">
      <dsp:nvSpPr>
        <dsp:cNvPr id="0" name=""/>
        <dsp:cNvSpPr/>
      </dsp:nvSpPr>
      <dsp:spPr>
        <a:xfrm>
          <a:off x="5586635" y="1737360"/>
          <a:ext cx="2791271" cy="36484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Do not make any assumptions.</a:t>
          </a:r>
          <a:endParaRPr lang="en-US" sz="3600" kern="1200" dirty="0"/>
        </a:p>
      </dsp:txBody>
      <dsp:txXfrm>
        <a:off x="5586635" y="1737360"/>
        <a:ext cx="2791271" cy="3648456"/>
      </dsp:txXfrm>
    </dsp:sp>
    <dsp:sp modelId="{2EB2426A-2223-444F-96AF-448C5A4B963B}">
      <dsp:nvSpPr>
        <dsp:cNvPr id="0" name=""/>
        <dsp:cNvSpPr/>
      </dsp:nvSpPr>
      <dsp:spPr>
        <a:xfrm>
          <a:off x="0" y="5385816"/>
          <a:ext cx="8382000" cy="405384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C5B715-05B3-4F73-9987-0F2FADEF3820}">
      <dsp:nvSpPr>
        <dsp:cNvPr id="0" name=""/>
        <dsp:cNvSpPr/>
      </dsp:nvSpPr>
      <dsp:spPr>
        <a:xfrm>
          <a:off x="0" y="0"/>
          <a:ext cx="8382000" cy="1737360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Withholding information can be harmful</a:t>
          </a:r>
          <a:endParaRPr lang="en-US" sz="4800" kern="1200" dirty="0"/>
        </a:p>
      </dsp:txBody>
      <dsp:txXfrm>
        <a:off x="0" y="0"/>
        <a:ext cx="8382000" cy="1737360"/>
      </dsp:txXfrm>
    </dsp:sp>
    <dsp:sp modelId="{D788E40C-2ECF-474F-B3B1-2BAC0021153D}">
      <dsp:nvSpPr>
        <dsp:cNvPr id="0" name=""/>
        <dsp:cNvSpPr/>
      </dsp:nvSpPr>
      <dsp:spPr>
        <a:xfrm>
          <a:off x="0" y="1737360"/>
          <a:ext cx="2095500" cy="36484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Loss of Profits</a:t>
          </a:r>
          <a:endParaRPr lang="en-US" sz="3700" kern="1200" dirty="0"/>
        </a:p>
      </dsp:txBody>
      <dsp:txXfrm>
        <a:off x="0" y="1737360"/>
        <a:ext cx="2095500" cy="3648456"/>
      </dsp:txXfrm>
    </dsp:sp>
    <dsp:sp modelId="{ED2AF54F-D152-426B-B084-9AA9E302156B}">
      <dsp:nvSpPr>
        <dsp:cNvPr id="0" name=""/>
        <dsp:cNvSpPr/>
      </dsp:nvSpPr>
      <dsp:spPr>
        <a:xfrm>
          <a:off x="2095500" y="1737360"/>
          <a:ext cx="2095500" cy="36484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Lack of customer loyalty</a:t>
          </a:r>
          <a:endParaRPr lang="en-US" sz="3700" kern="1200" dirty="0" smtClean="0"/>
        </a:p>
      </dsp:txBody>
      <dsp:txXfrm>
        <a:off x="2095500" y="1737360"/>
        <a:ext cx="2095500" cy="3648456"/>
      </dsp:txXfrm>
    </dsp:sp>
    <dsp:sp modelId="{0139938B-8DF9-4487-95CE-264EE92C23E9}">
      <dsp:nvSpPr>
        <dsp:cNvPr id="0" name=""/>
        <dsp:cNvSpPr/>
      </dsp:nvSpPr>
      <dsp:spPr>
        <a:xfrm>
          <a:off x="4190999" y="1737360"/>
          <a:ext cx="2095500" cy="36484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Law suits</a:t>
          </a:r>
          <a:endParaRPr lang="en-US" sz="3700" kern="1200" dirty="0" smtClean="0"/>
        </a:p>
      </dsp:txBody>
      <dsp:txXfrm>
        <a:off x="4190999" y="1737360"/>
        <a:ext cx="2095500" cy="3648456"/>
      </dsp:txXfrm>
    </dsp:sp>
    <dsp:sp modelId="{A9A691C2-C9B8-43E4-8E8A-97F6009DF00F}">
      <dsp:nvSpPr>
        <dsp:cNvPr id="0" name=""/>
        <dsp:cNvSpPr/>
      </dsp:nvSpPr>
      <dsp:spPr>
        <a:xfrm>
          <a:off x="6286500" y="1737360"/>
          <a:ext cx="2095500" cy="36484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Fines</a:t>
          </a:r>
          <a:endParaRPr lang="en-US" sz="3700" kern="1200" dirty="0" smtClean="0"/>
        </a:p>
      </dsp:txBody>
      <dsp:txXfrm>
        <a:off x="6286500" y="1737360"/>
        <a:ext cx="2095500" cy="3648456"/>
      </dsp:txXfrm>
    </dsp:sp>
    <dsp:sp modelId="{2EB2426A-2223-444F-96AF-448C5A4B963B}">
      <dsp:nvSpPr>
        <dsp:cNvPr id="0" name=""/>
        <dsp:cNvSpPr/>
      </dsp:nvSpPr>
      <dsp:spPr>
        <a:xfrm>
          <a:off x="0" y="5385816"/>
          <a:ext cx="8382000" cy="405384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80DFA5-A8B1-4EAB-928C-09E2CF4D96DD}">
      <dsp:nvSpPr>
        <dsp:cNvPr id="0" name=""/>
        <dsp:cNvSpPr/>
      </dsp:nvSpPr>
      <dsp:spPr>
        <a:xfrm>
          <a:off x="0" y="0"/>
          <a:ext cx="8077200" cy="57150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Topics that should not be discussed with a competitor </a:t>
          </a:r>
          <a:endParaRPr lang="en-US" sz="4800" kern="1200" dirty="0"/>
        </a:p>
      </dsp:txBody>
      <dsp:txXfrm>
        <a:off x="0" y="0"/>
        <a:ext cx="8077200" cy="1714500"/>
      </dsp:txXfrm>
    </dsp:sp>
    <dsp:sp modelId="{9658BD65-5052-467B-B2B5-62EB759BAFBC}">
      <dsp:nvSpPr>
        <dsp:cNvPr id="0" name=""/>
        <dsp:cNvSpPr/>
      </dsp:nvSpPr>
      <dsp:spPr>
        <a:xfrm>
          <a:off x="807720" y="1717988"/>
          <a:ext cx="6461760" cy="467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Prices </a:t>
          </a:r>
          <a:endParaRPr lang="en-US" sz="2400" kern="1200" dirty="0"/>
        </a:p>
      </dsp:txBody>
      <dsp:txXfrm>
        <a:off x="807720" y="1717988"/>
        <a:ext cx="6461760" cy="467971"/>
      </dsp:txXfrm>
    </dsp:sp>
    <dsp:sp modelId="{B39D12C0-4E26-495F-8627-878998411038}">
      <dsp:nvSpPr>
        <dsp:cNvPr id="0" name=""/>
        <dsp:cNvSpPr/>
      </dsp:nvSpPr>
      <dsp:spPr>
        <a:xfrm>
          <a:off x="807720" y="2257955"/>
          <a:ext cx="6461760" cy="467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Products and services</a:t>
          </a:r>
          <a:endParaRPr lang="en-US" sz="2400" kern="1200" dirty="0" smtClean="0"/>
        </a:p>
      </dsp:txBody>
      <dsp:txXfrm>
        <a:off x="807720" y="2257955"/>
        <a:ext cx="6461760" cy="467971"/>
      </dsp:txXfrm>
    </dsp:sp>
    <dsp:sp modelId="{506C05A6-3439-4ED4-A847-F459E8CDA669}">
      <dsp:nvSpPr>
        <dsp:cNvPr id="0" name=""/>
        <dsp:cNvSpPr/>
      </dsp:nvSpPr>
      <dsp:spPr>
        <a:xfrm>
          <a:off x="807720" y="2797922"/>
          <a:ext cx="6461760" cy="467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Business practices</a:t>
          </a:r>
          <a:endParaRPr lang="en-US" sz="2400" kern="1200" dirty="0" smtClean="0"/>
        </a:p>
      </dsp:txBody>
      <dsp:txXfrm>
        <a:off x="807720" y="2797922"/>
        <a:ext cx="6461760" cy="467971"/>
      </dsp:txXfrm>
    </dsp:sp>
    <dsp:sp modelId="{8AF680FC-4BCF-46EF-84EF-63B1F5D72C63}">
      <dsp:nvSpPr>
        <dsp:cNvPr id="0" name=""/>
        <dsp:cNvSpPr/>
      </dsp:nvSpPr>
      <dsp:spPr>
        <a:xfrm>
          <a:off x="807720" y="3337889"/>
          <a:ext cx="6461760" cy="467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Territories</a:t>
          </a:r>
          <a:endParaRPr lang="en-US" sz="2400" kern="1200" dirty="0" smtClean="0"/>
        </a:p>
      </dsp:txBody>
      <dsp:txXfrm>
        <a:off x="807720" y="3337889"/>
        <a:ext cx="6461760" cy="467971"/>
      </dsp:txXfrm>
    </dsp:sp>
    <dsp:sp modelId="{0AB12F9D-5AE5-4239-A56B-E0F5F29A2C79}">
      <dsp:nvSpPr>
        <dsp:cNvPr id="0" name=""/>
        <dsp:cNvSpPr/>
      </dsp:nvSpPr>
      <dsp:spPr>
        <a:xfrm>
          <a:off x="807720" y="3877856"/>
          <a:ext cx="6461760" cy="467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Distribution</a:t>
          </a:r>
          <a:endParaRPr lang="en-US" sz="2400" kern="1200" dirty="0" smtClean="0"/>
        </a:p>
      </dsp:txBody>
      <dsp:txXfrm>
        <a:off x="807720" y="3877856"/>
        <a:ext cx="6461760" cy="467971"/>
      </dsp:txXfrm>
    </dsp:sp>
    <dsp:sp modelId="{DFE46C7E-8661-487A-A9C8-29548652FB69}">
      <dsp:nvSpPr>
        <dsp:cNvPr id="0" name=""/>
        <dsp:cNvSpPr/>
      </dsp:nvSpPr>
      <dsp:spPr>
        <a:xfrm>
          <a:off x="807720" y="4417823"/>
          <a:ext cx="6461760" cy="467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Channels</a:t>
          </a:r>
          <a:endParaRPr lang="en-US" sz="2400" kern="1200" dirty="0" smtClean="0"/>
        </a:p>
      </dsp:txBody>
      <dsp:txXfrm>
        <a:off x="807720" y="4417823"/>
        <a:ext cx="6461760" cy="467971"/>
      </dsp:txXfrm>
    </dsp:sp>
    <dsp:sp modelId="{E1344AD7-D0DF-4966-B566-D9125F1B4AAE}">
      <dsp:nvSpPr>
        <dsp:cNvPr id="0" name=""/>
        <dsp:cNvSpPr/>
      </dsp:nvSpPr>
      <dsp:spPr>
        <a:xfrm>
          <a:off x="807720" y="4957790"/>
          <a:ext cx="6461760" cy="467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Customers</a:t>
          </a:r>
          <a:endParaRPr lang="en-US" sz="2400" kern="1200" dirty="0" smtClean="0"/>
        </a:p>
      </dsp:txBody>
      <dsp:txXfrm>
        <a:off x="807720" y="4957790"/>
        <a:ext cx="6461760" cy="46797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0320D1-2421-47A5-A607-FCE0C10AB761}">
      <dsp:nvSpPr>
        <dsp:cNvPr id="0" name=""/>
        <dsp:cNvSpPr/>
      </dsp:nvSpPr>
      <dsp:spPr>
        <a:xfrm>
          <a:off x="0" y="0"/>
          <a:ext cx="8686800" cy="57912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Topics that should be avoided with coworkers</a:t>
          </a:r>
          <a:endParaRPr lang="en-US" sz="4800" kern="1200" dirty="0"/>
        </a:p>
      </dsp:txBody>
      <dsp:txXfrm>
        <a:off x="0" y="0"/>
        <a:ext cx="8686800" cy="1737360"/>
      </dsp:txXfrm>
    </dsp:sp>
    <dsp:sp modelId="{24A1950B-AE24-4317-B646-A47C5CCB4B6C}">
      <dsp:nvSpPr>
        <dsp:cNvPr id="0" name=""/>
        <dsp:cNvSpPr/>
      </dsp:nvSpPr>
      <dsp:spPr>
        <a:xfrm>
          <a:off x="868679" y="1737642"/>
          <a:ext cx="6949440" cy="5560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Religion</a:t>
          </a:r>
          <a:endParaRPr lang="en-US" sz="2700" kern="1200" dirty="0"/>
        </a:p>
      </dsp:txBody>
      <dsp:txXfrm>
        <a:off x="868679" y="1737642"/>
        <a:ext cx="6949440" cy="556003"/>
      </dsp:txXfrm>
    </dsp:sp>
    <dsp:sp modelId="{17FDB280-6ECC-43D4-8825-2C5314C92ECE}">
      <dsp:nvSpPr>
        <dsp:cNvPr id="0" name=""/>
        <dsp:cNvSpPr/>
      </dsp:nvSpPr>
      <dsp:spPr>
        <a:xfrm>
          <a:off x="868679" y="2379185"/>
          <a:ext cx="6949440" cy="5560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Politics</a:t>
          </a:r>
          <a:endParaRPr lang="en-US" sz="2700" kern="1200" dirty="0" smtClean="0"/>
        </a:p>
      </dsp:txBody>
      <dsp:txXfrm>
        <a:off x="868679" y="2379185"/>
        <a:ext cx="6949440" cy="556003"/>
      </dsp:txXfrm>
    </dsp:sp>
    <dsp:sp modelId="{3113A0CE-EAEE-46ED-B3A2-E28A9EEE49CC}">
      <dsp:nvSpPr>
        <dsp:cNvPr id="0" name=""/>
        <dsp:cNvSpPr/>
      </dsp:nvSpPr>
      <dsp:spPr>
        <a:xfrm>
          <a:off x="868679" y="3020727"/>
          <a:ext cx="6949440" cy="5560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Personal Life</a:t>
          </a:r>
          <a:endParaRPr lang="en-US" sz="2700" kern="1200" dirty="0" smtClean="0"/>
        </a:p>
      </dsp:txBody>
      <dsp:txXfrm>
        <a:off x="868679" y="3020727"/>
        <a:ext cx="6949440" cy="556003"/>
      </dsp:txXfrm>
    </dsp:sp>
    <dsp:sp modelId="{2C576E1C-0E46-4089-8BA1-2D23AB9061E2}">
      <dsp:nvSpPr>
        <dsp:cNvPr id="0" name=""/>
        <dsp:cNvSpPr/>
      </dsp:nvSpPr>
      <dsp:spPr>
        <a:xfrm>
          <a:off x="868679" y="3662269"/>
          <a:ext cx="6949440" cy="5560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Problems with your spouse, children or parents</a:t>
          </a:r>
          <a:endParaRPr lang="en-US" sz="2700" kern="1200" dirty="0" smtClean="0"/>
        </a:p>
      </dsp:txBody>
      <dsp:txXfrm>
        <a:off x="868679" y="3662269"/>
        <a:ext cx="6949440" cy="556003"/>
      </dsp:txXfrm>
    </dsp:sp>
    <dsp:sp modelId="{F790BC19-29CE-453B-8F01-CC12B1C19620}">
      <dsp:nvSpPr>
        <dsp:cNvPr id="0" name=""/>
        <dsp:cNvSpPr/>
      </dsp:nvSpPr>
      <dsp:spPr>
        <a:xfrm>
          <a:off x="868679" y="4303811"/>
          <a:ext cx="6949440" cy="5560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Your career aspirations</a:t>
          </a:r>
          <a:endParaRPr lang="en-US" sz="2700" kern="1200" dirty="0" smtClean="0"/>
        </a:p>
      </dsp:txBody>
      <dsp:txXfrm>
        <a:off x="868679" y="4303811"/>
        <a:ext cx="6949440" cy="556003"/>
      </dsp:txXfrm>
    </dsp:sp>
    <dsp:sp modelId="{31B44F0C-2FDF-470F-BFB8-F9CFF7D9DFF6}">
      <dsp:nvSpPr>
        <dsp:cNvPr id="0" name=""/>
        <dsp:cNvSpPr/>
      </dsp:nvSpPr>
      <dsp:spPr>
        <a:xfrm>
          <a:off x="868679" y="4945353"/>
          <a:ext cx="6949440" cy="5560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Your health problems</a:t>
          </a:r>
          <a:endParaRPr lang="en-US" sz="2700" kern="1200" dirty="0"/>
        </a:p>
      </dsp:txBody>
      <dsp:txXfrm>
        <a:off x="868679" y="4945353"/>
        <a:ext cx="6949440" cy="55600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845C0C-9FD5-4F41-A4A2-4BB30FC3C551}">
      <dsp:nvSpPr>
        <dsp:cNvPr id="0" name=""/>
        <dsp:cNvSpPr/>
      </dsp:nvSpPr>
      <dsp:spPr>
        <a:xfrm>
          <a:off x="0" y="0"/>
          <a:ext cx="8763000" cy="60960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Need to follow company policy regarding communications with the media</a:t>
          </a:r>
          <a:endParaRPr lang="en-US" sz="4000" kern="1200" dirty="0"/>
        </a:p>
      </dsp:txBody>
      <dsp:txXfrm>
        <a:off x="0" y="0"/>
        <a:ext cx="8763000" cy="1828800"/>
      </dsp:txXfrm>
    </dsp:sp>
    <dsp:sp modelId="{0020A52A-A626-435F-89CE-541608605E5F}">
      <dsp:nvSpPr>
        <dsp:cNvPr id="0" name=""/>
        <dsp:cNvSpPr/>
      </dsp:nvSpPr>
      <dsp:spPr>
        <a:xfrm>
          <a:off x="876299" y="1829320"/>
          <a:ext cx="7010400" cy="11976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85725" rIns="11430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Higher morale</a:t>
          </a:r>
          <a:endParaRPr lang="en-US" sz="4500" kern="1200" dirty="0"/>
        </a:p>
      </dsp:txBody>
      <dsp:txXfrm>
        <a:off x="876299" y="1829320"/>
        <a:ext cx="7010400" cy="1197619"/>
      </dsp:txXfrm>
    </dsp:sp>
    <dsp:sp modelId="{F3FEC448-BFF6-45C6-879D-17FBA783D3A1}">
      <dsp:nvSpPr>
        <dsp:cNvPr id="0" name=""/>
        <dsp:cNvSpPr/>
      </dsp:nvSpPr>
      <dsp:spPr>
        <a:xfrm>
          <a:off x="876299" y="3211190"/>
          <a:ext cx="7010400" cy="11976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85725" rIns="11430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smtClean="0"/>
            <a:t>Reduced employee turnover</a:t>
          </a:r>
          <a:endParaRPr lang="en-US" sz="4500" kern="1200" dirty="0" smtClean="0"/>
        </a:p>
      </dsp:txBody>
      <dsp:txXfrm>
        <a:off x="876299" y="3211190"/>
        <a:ext cx="7010400" cy="1197619"/>
      </dsp:txXfrm>
    </dsp:sp>
    <dsp:sp modelId="{FEB7D354-8D6C-412C-B197-63B9E45AFBE5}">
      <dsp:nvSpPr>
        <dsp:cNvPr id="0" name=""/>
        <dsp:cNvSpPr/>
      </dsp:nvSpPr>
      <dsp:spPr>
        <a:xfrm>
          <a:off x="876299" y="4593059"/>
          <a:ext cx="7010400" cy="11976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85725" rIns="11430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smtClean="0"/>
            <a:t>Stronger public image</a:t>
          </a:r>
          <a:endParaRPr lang="en-US" sz="4500" kern="1200" dirty="0"/>
        </a:p>
      </dsp:txBody>
      <dsp:txXfrm>
        <a:off x="876299" y="4593059"/>
        <a:ext cx="7010400" cy="119761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A6AD3C-FA8F-4ADF-B7A1-4DCC51896B7F}">
      <dsp:nvSpPr>
        <dsp:cNvPr id="0" name=""/>
        <dsp:cNvSpPr/>
      </dsp:nvSpPr>
      <dsp:spPr>
        <a:xfrm>
          <a:off x="605789" y="0"/>
          <a:ext cx="686562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8CBD44-0759-4D19-95A7-781A1023E1DE}">
      <dsp:nvSpPr>
        <dsp:cNvPr id="0" name=""/>
        <dsp:cNvSpPr/>
      </dsp:nvSpPr>
      <dsp:spPr>
        <a:xfrm>
          <a:off x="160606" y="0"/>
          <a:ext cx="4720113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kern="1200" dirty="0" smtClean="0"/>
            <a:t>Employee practices that would hamper confidentiality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60606" y="0"/>
        <a:ext cx="4720113" cy="1828800"/>
      </dsp:txXfrm>
    </dsp:sp>
    <dsp:sp modelId="{2E54C47D-4243-4EA7-847F-704EFDE00D0A}">
      <dsp:nvSpPr>
        <dsp:cNvPr id="0" name=""/>
        <dsp:cNvSpPr/>
      </dsp:nvSpPr>
      <dsp:spPr>
        <a:xfrm>
          <a:off x="5117499" y="3505206"/>
          <a:ext cx="2959700" cy="1066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500" kern="1200" dirty="0" smtClean="0"/>
            <a:t>Leaks of information</a:t>
          </a:r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5117499" y="3505206"/>
        <a:ext cx="2959700" cy="1066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4E51-1A9C-4982-A069-32C61FA65E2E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DD4-0E4C-4527-9EEC-348E3C7DC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817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4E51-1A9C-4982-A069-32C61FA65E2E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DD4-0E4C-4527-9EEC-348E3C7DC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881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4E51-1A9C-4982-A069-32C61FA65E2E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DD4-0E4C-4527-9EEC-348E3C7DC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36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4E51-1A9C-4982-A069-32C61FA65E2E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DD4-0E4C-4527-9EEC-348E3C7DC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26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4E51-1A9C-4982-A069-32C61FA65E2E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DD4-0E4C-4527-9EEC-348E3C7DC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464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4E51-1A9C-4982-A069-32C61FA65E2E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DD4-0E4C-4527-9EEC-348E3C7DC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575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4E51-1A9C-4982-A069-32C61FA65E2E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DD4-0E4C-4527-9EEC-348E3C7DC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22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4E51-1A9C-4982-A069-32C61FA65E2E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DD4-0E4C-4527-9EEC-348E3C7DC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302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4E51-1A9C-4982-A069-32C61FA65E2E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DD4-0E4C-4527-9EEC-348E3C7DC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47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4E51-1A9C-4982-A069-32C61FA65E2E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DD4-0E4C-4527-9EEC-348E3C7DC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383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4E51-1A9C-4982-A069-32C61FA65E2E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DD4-0E4C-4527-9EEC-348E3C7DC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931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D4E51-1A9C-4982-A069-32C61FA65E2E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DEDD4-0E4C-4527-9EEC-348E3C7DC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802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.utexas.edu/engin/guides/proprietar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685800"/>
          <a:ext cx="8001000" cy="543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7799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Why employees should avoid posting company information in chat rooms, forums, or blogs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“Employees </a:t>
            </a:r>
            <a:r>
              <a:rPr lang="en-US" dirty="0"/>
              <a:t>who create blogs set up a direct way to communicate about their company with the public, because customers and clients can stumble across a </a:t>
            </a:r>
            <a:r>
              <a:rPr lang="en-US" dirty="0" smtClean="0"/>
              <a:t>blog.  Bloggers </a:t>
            </a:r>
            <a:r>
              <a:rPr lang="en-US" dirty="0"/>
              <a:t>may spill trademark or copyright material on their sites, they may post pictures of yet-to-be-released products, and they may libel or slander another employee or a client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As a result, employees may be fired or reprimanded.</a:t>
            </a:r>
          </a:p>
          <a:p>
            <a:r>
              <a:rPr lang="en-US" dirty="0" smtClean="0"/>
              <a:t>Many companies are accessing blogs prior to hiring employees to gauge their ethical standards prior to be hired.</a:t>
            </a:r>
          </a:p>
          <a:p>
            <a:pPr marL="0" indent="0">
              <a:buNone/>
            </a:pPr>
            <a:r>
              <a:rPr lang="en-US" sz="2300" dirty="0" smtClean="0"/>
              <a:t>http</a:t>
            </a:r>
            <a:r>
              <a:rPr lang="en-US" sz="2300" dirty="0"/>
              <a:t>://www.usatoday.com/money/workplace/2005-06-14-worker-blogs-usat_x.htm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48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533400"/>
          <a:ext cx="8763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507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09600" y="1524000"/>
          <a:ext cx="8077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9048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838200"/>
          <a:ext cx="8610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022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914400"/>
          <a:ext cx="8458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613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381000" y="5334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17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838200"/>
          <a:ext cx="8382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644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609600"/>
          <a:ext cx="8382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009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09600" y="533400"/>
          <a:ext cx="8077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606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762000"/>
          <a:ext cx="8686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501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a business’s proprietary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“Proprietary </a:t>
            </a:r>
            <a:r>
              <a:rPr lang="en-US" dirty="0"/>
              <a:t>information is sensitive information that is owned by a company and which</a:t>
            </a:r>
            <a:r>
              <a:rPr lang="en-US" b="1" u="sng" dirty="0"/>
              <a:t> gives the company certain competitive advantages. </a:t>
            </a:r>
            <a:r>
              <a:rPr lang="en-US" dirty="0"/>
              <a:t>Proprietary information assets are critical to the success of many, perhaps most businesses. The importance of this property, while too often not yet “formally valued” by many companies, is </a:t>
            </a:r>
            <a:r>
              <a:rPr lang="en-US" b="1" dirty="0"/>
              <a:t>highly valuable</a:t>
            </a:r>
            <a:r>
              <a:rPr lang="en-US" dirty="0"/>
              <a:t>. In today’s highly competitive global marketplace, it is recognized by many managers that the </a:t>
            </a:r>
            <a:r>
              <a:rPr lang="en-US" b="1" i="1" u="sng" dirty="0"/>
              <a:t>intellectual assets </a:t>
            </a:r>
            <a:r>
              <a:rPr lang="en-US" dirty="0"/>
              <a:t>of business are highly sought-after commodities.</a:t>
            </a:r>
          </a:p>
          <a:p>
            <a:r>
              <a:rPr lang="en-US" dirty="0" smtClean="0"/>
              <a:t>Proprietary </a:t>
            </a:r>
            <a:r>
              <a:rPr lang="en-US" dirty="0"/>
              <a:t>information, also known as a</a:t>
            </a:r>
            <a:r>
              <a:rPr lang="en-US" u="sng" dirty="0"/>
              <a:t> </a:t>
            </a:r>
            <a:r>
              <a:rPr lang="en-US" b="1" u="sng" dirty="0"/>
              <a:t>trade secret, is information a company wishes to keep confidential</a:t>
            </a:r>
            <a:r>
              <a:rPr lang="en-US" u="sng" dirty="0"/>
              <a:t>. </a:t>
            </a:r>
            <a:r>
              <a:rPr lang="en-US" dirty="0"/>
              <a:t>Proprietary information </a:t>
            </a:r>
            <a:r>
              <a:rPr lang="en-US" b="1" u="sng" dirty="0"/>
              <a:t>can include secret formulas, processes, and methods used in production</a:t>
            </a:r>
            <a:r>
              <a:rPr lang="en-US" b="1" dirty="0"/>
              <a:t>. </a:t>
            </a:r>
            <a:r>
              <a:rPr lang="en-US" b="1" u="sng" dirty="0"/>
              <a:t>It can also include a company's business and marketing plans, salary structure, customer lists, contracts, and details of its computer systems</a:t>
            </a:r>
            <a:r>
              <a:rPr lang="en-US" b="1" dirty="0"/>
              <a:t>.</a:t>
            </a:r>
            <a:r>
              <a:rPr lang="en-US" dirty="0"/>
              <a:t> In some cases, the </a:t>
            </a:r>
            <a:r>
              <a:rPr lang="en-US" b="1" u="sng" dirty="0"/>
              <a:t>special knowledge and skills that an employee has learned</a:t>
            </a:r>
            <a:r>
              <a:rPr lang="en-US" u="sng" dirty="0"/>
              <a:t> </a:t>
            </a:r>
            <a:r>
              <a:rPr lang="en-US" dirty="0"/>
              <a:t>on the job are considered to be a company's proprietary information</a:t>
            </a:r>
            <a:r>
              <a:rPr lang="en-US" dirty="0" smtClean="0"/>
              <a:t>.”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6204466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http://definitions.uslegal.com/p/proprietary-information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8949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 business’s proprietary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25000" lnSpcReduction="20000"/>
          </a:bodyPr>
          <a:lstStyle/>
          <a:p>
            <a:r>
              <a:rPr lang="en-US" sz="5600" b="1" dirty="0" smtClean="0"/>
              <a:t>“Financial </a:t>
            </a:r>
            <a:r>
              <a:rPr lang="en-US" sz="5600" b="1" dirty="0"/>
              <a:t>information </a:t>
            </a:r>
            <a:r>
              <a:rPr lang="en-US" sz="5600" dirty="0"/>
              <a:t>such as:  production and overhead costs, profit margins, sales and order volumes prior to quarterly release, budgets, quotas and targets, information on a particular product's sales, orders or projections. </a:t>
            </a:r>
            <a:br>
              <a:rPr lang="en-US" sz="5600" dirty="0"/>
            </a:br>
            <a:r>
              <a:rPr lang="en-US" sz="5600" dirty="0"/>
              <a:t/>
            </a:r>
            <a:br>
              <a:rPr lang="en-US" sz="5600" dirty="0"/>
            </a:br>
            <a:r>
              <a:rPr lang="en-US" sz="5600" b="1" dirty="0"/>
              <a:t>Marketing information</a:t>
            </a:r>
            <a:r>
              <a:rPr lang="en-US" sz="5600" dirty="0"/>
              <a:t> such as:  product-introduction plans and dates, market share and competitive position, short- and long-term market strategy or customers. </a:t>
            </a:r>
            <a:br>
              <a:rPr lang="en-US" sz="5600" dirty="0"/>
            </a:br>
            <a:r>
              <a:rPr lang="en-US" sz="5600" dirty="0"/>
              <a:t/>
            </a:r>
            <a:br>
              <a:rPr lang="en-US" sz="5600" dirty="0"/>
            </a:br>
            <a:r>
              <a:rPr lang="en-US" sz="5600" b="1" dirty="0"/>
              <a:t>Research and Development</a:t>
            </a:r>
            <a:r>
              <a:rPr lang="en-US" sz="5600" dirty="0"/>
              <a:t> information such as: technical and performance specifications, technical reports, product plans, projects in progress, project problems or product code names. </a:t>
            </a:r>
            <a:br>
              <a:rPr lang="en-US" sz="5600" dirty="0"/>
            </a:br>
            <a:r>
              <a:rPr lang="en-US" sz="5600" dirty="0"/>
              <a:t/>
            </a:r>
            <a:br>
              <a:rPr lang="en-US" sz="5600" dirty="0"/>
            </a:br>
            <a:r>
              <a:rPr lang="en-US" sz="5600" b="1" dirty="0"/>
              <a:t>Manufacturing information </a:t>
            </a:r>
            <a:r>
              <a:rPr lang="en-US" sz="5600" dirty="0"/>
              <a:t>such as: vendor names/relationships, production and inventory levels, future plans and sites, material cost, product failure rates, chemical formulas, or manufacturing processes</a:t>
            </a:r>
            <a:r>
              <a:rPr lang="en-US" sz="5600" dirty="0" smtClean="0"/>
              <a:t>.”</a:t>
            </a:r>
          </a:p>
          <a:p>
            <a:endParaRPr lang="en-US" sz="5600" dirty="0" smtClean="0"/>
          </a:p>
          <a:p>
            <a:r>
              <a:rPr lang="en-US" sz="5600" dirty="0" smtClean="0">
                <a:hlinkClick r:id="rId2"/>
              </a:rPr>
              <a:t>http</a:t>
            </a:r>
            <a:r>
              <a:rPr lang="en-US" sz="5600" dirty="0">
                <a:hlinkClick r:id="rId2"/>
              </a:rPr>
              <a:t>://</a:t>
            </a:r>
            <a:r>
              <a:rPr lang="en-US" sz="5600" dirty="0" smtClean="0">
                <a:hlinkClick r:id="rId2"/>
              </a:rPr>
              <a:t>www.lib.utexas.edu/engin/guides/proprietary.html</a:t>
            </a:r>
            <a:endParaRPr lang="en-US" sz="5600" dirty="0" smtClean="0"/>
          </a:p>
          <a:p>
            <a:endParaRPr lang="en-US" sz="5600" dirty="0"/>
          </a:p>
          <a:p>
            <a:r>
              <a:rPr lang="en-US" sz="5600" dirty="0"/>
              <a:t>Examples of proprietary information include:</a:t>
            </a:r>
          </a:p>
          <a:p>
            <a:pPr lvl="1"/>
            <a:r>
              <a:rPr lang="en-US" sz="5600" dirty="0"/>
              <a:t>■ Written or oral agreements between the Company and employees, agents, strategic partners </a:t>
            </a:r>
            <a:r>
              <a:rPr lang="en-US" sz="5600" dirty="0" smtClean="0"/>
              <a:t>and/or other </a:t>
            </a:r>
            <a:r>
              <a:rPr lang="en-US" sz="5600" dirty="0"/>
              <a:t>third parties,</a:t>
            </a:r>
          </a:p>
          <a:p>
            <a:pPr lvl="1"/>
            <a:r>
              <a:rPr lang="en-US" sz="5600" dirty="0"/>
              <a:t>■ Intellectual property – such as trademarks, patents, copyrights and trade secrets owned by </a:t>
            </a:r>
            <a:r>
              <a:rPr lang="en-US" sz="5600" dirty="0" smtClean="0"/>
              <a:t>the        Company</a:t>
            </a:r>
            <a:r>
              <a:rPr lang="en-US" sz="5600" dirty="0"/>
              <a:t>,</a:t>
            </a:r>
          </a:p>
          <a:p>
            <a:pPr lvl="1"/>
            <a:r>
              <a:rPr lang="en-US" sz="5600" dirty="0"/>
              <a:t>■ Company financial information (e.g., invoice registers, payroll records, financial statements, </a:t>
            </a:r>
            <a:r>
              <a:rPr lang="en-US" sz="5600" dirty="0" smtClean="0"/>
              <a:t>accounts payable </a:t>
            </a:r>
            <a:r>
              <a:rPr lang="en-US" sz="5600" dirty="0"/>
              <a:t>summaries, vendor listings, price and cost information, etc.),</a:t>
            </a:r>
          </a:p>
          <a:p>
            <a:pPr lvl="1"/>
            <a:r>
              <a:rPr lang="en-US" sz="5600" dirty="0"/>
              <a:t>■ Financial and other business information about potential acquisitions,</a:t>
            </a:r>
          </a:p>
          <a:p>
            <a:pPr lvl="1"/>
            <a:r>
              <a:rPr lang="en-US" sz="5600" dirty="0"/>
              <a:t>■ Engineering drawings for current or potential new products, and</a:t>
            </a:r>
          </a:p>
          <a:p>
            <a:pPr lvl="1"/>
            <a:r>
              <a:rPr lang="en-US" sz="5600" dirty="0"/>
              <a:t>■ Customer lists and agreements, market share data, supplier agreements, strategic plans, etc</a:t>
            </a:r>
            <a:r>
              <a:rPr lang="en-US" sz="5600" dirty="0" smtClean="0"/>
              <a:t>.</a:t>
            </a:r>
          </a:p>
          <a:p>
            <a:endParaRPr lang="en-US" sz="4300" dirty="0"/>
          </a:p>
        </p:txBody>
      </p:sp>
    </p:spTree>
    <p:extLst>
      <p:ext uri="{BB962C8B-B14F-4D97-AF65-F5344CB8AC3E}">
        <p14:creationId xmlns="" xmlns:p14="http://schemas.microsoft.com/office/powerpoint/2010/main" val="32596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491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Importance of a business’s proprietary information</vt:lpstr>
      <vt:lpstr>Examples of a business’s proprietary information</vt:lpstr>
      <vt:lpstr>Why employees should avoid posting company information in chat rooms, forums, or blogs</vt:lpstr>
      <vt:lpstr>Slide 11</vt:lpstr>
      <vt:lpstr>Slide 12</vt:lpstr>
      <vt:lpstr>Slide 13</vt:lpstr>
    </vt:vector>
  </TitlesOfParts>
  <Company>NRMPS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Element 3.02</dc:title>
  <dc:creator>NRMS</dc:creator>
  <cp:lastModifiedBy>Owner</cp:lastModifiedBy>
  <cp:revision>17</cp:revision>
  <dcterms:created xsi:type="dcterms:W3CDTF">2011-06-27T17:40:11Z</dcterms:created>
  <dcterms:modified xsi:type="dcterms:W3CDTF">2014-10-13T23:17:57Z</dcterms:modified>
</cp:coreProperties>
</file>