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8" r:id="rId3"/>
    <p:sldId id="279" r:id="rId4"/>
    <p:sldId id="280" r:id="rId5"/>
    <p:sldId id="259" r:id="rId6"/>
    <p:sldId id="260" r:id="rId7"/>
    <p:sldId id="283" r:id="rId8"/>
    <p:sldId id="261" r:id="rId9"/>
    <p:sldId id="284" r:id="rId10"/>
    <p:sldId id="285" r:id="rId11"/>
    <p:sldId id="263" r:id="rId12"/>
    <p:sldId id="264" r:id="rId13"/>
    <p:sldId id="265" r:id="rId14"/>
    <p:sldId id="266" r:id="rId15"/>
    <p:sldId id="278" r:id="rId16"/>
    <p:sldId id="267" r:id="rId17"/>
    <p:sldId id="268" r:id="rId18"/>
    <p:sldId id="269" r:id="rId19"/>
    <p:sldId id="270" r:id="rId20"/>
    <p:sldId id="282" r:id="rId21"/>
    <p:sldId id="271"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_rels/data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_rels/drawing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diagrams/_rels/drawing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1E529C-3FBE-4A41-8405-FAD9B4BE953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D8A16EB-4334-439E-83EF-BE9EAB08BCB8}">
      <dgm:prSet phldrT="[Text]"/>
      <dgm:spPr/>
      <dgm:t>
        <a:bodyPr/>
        <a:lstStyle/>
        <a:p>
          <a:r>
            <a:rPr lang="en-US" dirty="0" smtClean="0"/>
            <a:t>Relay Brainstorming</a:t>
          </a:r>
          <a:endParaRPr lang="en-US" dirty="0"/>
        </a:p>
      </dgm:t>
    </dgm:pt>
    <dgm:pt modelId="{4431F35F-C136-49D2-A83C-9024F6A286E5}" type="parTrans" cxnId="{D60021C7-F62C-454B-9F40-1D7C7EC1342D}">
      <dgm:prSet/>
      <dgm:spPr/>
      <dgm:t>
        <a:bodyPr/>
        <a:lstStyle/>
        <a:p>
          <a:endParaRPr lang="en-US"/>
        </a:p>
      </dgm:t>
    </dgm:pt>
    <dgm:pt modelId="{43A17A08-27E8-48E2-B20E-246F255AA466}" type="sibTrans" cxnId="{D60021C7-F62C-454B-9F40-1D7C7EC1342D}">
      <dgm:prSet/>
      <dgm:spPr/>
      <dgm:t>
        <a:bodyPr/>
        <a:lstStyle/>
        <a:p>
          <a:endParaRPr lang="en-US"/>
        </a:p>
      </dgm:t>
    </dgm:pt>
    <dgm:pt modelId="{731F5D8B-CA5D-4398-B6D6-270863E48C66}">
      <dgm:prSet/>
      <dgm:spPr/>
      <dgm:t>
        <a:bodyPr/>
        <a:lstStyle/>
        <a:p>
          <a:r>
            <a:rPr lang="en-US" smtClean="0"/>
            <a:t>As its name implies, it is similar to a relay race.</a:t>
          </a:r>
          <a:endParaRPr lang="en-US" dirty="0" smtClean="0"/>
        </a:p>
      </dgm:t>
    </dgm:pt>
    <dgm:pt modelId="{DFA05070-31A3-4D89-A456-D59C1C0B597E}" type="parTrans" cxnId="{86C7BD02-C28E-4512-AA42-6A48943E07E9}">
      <dgm:prSet/>
      <dgm:spPr/>
      <dgm:t>
        <a:bodyPr/>
        <a:lstStyle/>
        <a:p>
          <a:endParaRPr lang="en-US"/>
        </a:p>
      </dgm:t>
    </dgm:pt>
    <dgm:pt modelId="{61BB0497-A73E-4C82-ACA8-EFFC227C3C66}" type="sibTrans" cxnId="{86C7BD02-C28E-4512-AA42-6A48943E07E9}">
      <dgm:prSet/>
      <dgm:spPr/>
      <dgm:t>
        <a:bodyPr/>
        <a:lstStyle/>
        <a:p>
          <a:endParaRPr lang="en-US"/>
        </a:p>
      </dgm:t>
    </dgm:pt>
    <dgm:pt modelId="{09419A87-C306-46A9-A399-B7BC77467997}">
      <dgm:prSet/>
      <dgm:spPr/>
      <dgm:t>
        <a:bodyPr/>
        <a:lstStyle/>
        <a:p>
          <a:r>
            <a:rPr lang="en-US" smtClean="0"/>
            <a:t>Multiple individuals from opposing teams respond in a certain order with no assistance from his/her team.</a:t>
          </a:r>
          <a:endParaRPr lang="en-US" dirty="0" smtClean="0"/>
        </a:p>
      </dgm:t>
    </dgm:pt>
    <dgm:pt modelId="{56E52BC3-2BAB-40DE-A20B-DB6A9619C904}" type="parTrans" cxnId="{1FFE7833-1E46-4976-A302-A97E715CE13D}">
      <dgm:prSet/>
      <dgm:spPr/>
      <dgm:t>
        <a:bodyPr/>
        <a:lstStyle/>
        <a:p>
          <a:endParaRPr lang="en-US"/>
        </a:p>
      </dgm:t>
    </dgm:pt>
    <dgm:pt modelId="{811D68B5-56AC-4C58-8CD4-C49AB5E0F087}" type="sibTrans" cxnId="{1FFE7833-1E46-4976-A302-A97E715CE13D}">
      <dgm:prSet/>
      <dgm:spPr/>
      <dgm:t>
        <a:bodyPr/>
        <a:lstStyle/>
        <a:p>
          <a:endParaRPr lang="en-US"/>
        </a:p>
      </dgm:t>
    </dgm:pt>
    <dgm:pt modelId="{D7E8B1EA-2B20-4F94-8025-0E089EF874DD}">
      <dgm:prSet/>
      <dgm:spPr/>
      <dgm:t>
        <a:bodyPr/>
        <a:lstStyle/>
        <a:p>
          <a:r>
            <a:rPr lang="en-US" smtClean="0"/>
            <a:t>Round Robin Brainstorming</a:t>
          </a:r>
          <a:endParaRPr lang="en-US" dirty="0" smtClean="0"/>
        </a:p>
      </dgm:t>
    </dgm:pt>
    <dgm:pt modelId="{4C536B12-9A3B-478C-965A-B1DC77EED4BB}" type="parTrans" cxnId="{841C6878-3D0A-49F6-9D5C-CEEF2E728054}">
      <dgm:prSet/>
      <dgm:spPr/>
      <dgm:t>
        <a:bodyPr/>
        <a:lstStyle/>
        <a:p>
          <a:endParaRPr lang="en-US"/>
        </a:p>
      </dgm:t>
    </dgm:pt>
    <dgm:pt modelId="{FF813C33-5BF7-412D-851F-0F77040FB1E6}" type="sibTrans" cxnId="{841C6878-3D0A-49F6-9D5C-CEEF2E728054}">
      <dgm:prSet/>
      <dgm:spPr/>
      <dgm:t>
        <a:bodyPr/>
        <a:lstStyle/>
        <a:p>
          <a:endParaRPr lang="en-US"/>
        </a:p>
      </dgm:t>
    </dgm:pt>
    <dgm:pt modelId="{880B9AAA-78ED-41AE-9737-766ED5D9E446}">
      <dgm:prSet/>
      <dgm:spPr/>
      <dgm:t>
        <a:bodyPr/>
        <a:lstStyle/>
        <a:p>
          <a:r>
            <a:rPr lang="en-US" smtClean="0"/>
            <a:t>Does not involve teams</a:t>
          </a:r>
          <a:endParaRPr lang="en-US" dirty="0" smtClean="0"/>
        </a:p>
      </dgm:t>
    </dgm:pt>
    <dgm:pt modelId="{38BDB5B4-03F0-49CA-B60E-C60BB846B746}" type="parTrans" cxnId="{15B38437-190E-43CD-8854-76CA1FAB2930}">
      <dgm:prSet/>
      <dgm:spPr/>
      <dgm:t>
        <a:bodyPr/>
        <a:lstStyle/>
        <a:p>
          <a:endParaRPr lang="en-US"/>
        </a:p>
      </dgm:t>
    </dgm:pt>
    <dgm:pt modelId="{01AB6EEA-45A2-4799-89AA-963A6DC2B5FD}" type="sibTrans" cxnId="{15B38437-190E-43CD-8854-76CA1FAB2930}">
      <dgm:prSet/>
      <dgm:spPr/>
      <dgm:t>
        <a:bodyPr/>
        <a:lstStyle/>
        <a:p>
          <a:endParaRPr lang="en-US"/>
        </a:p>
      </dgm:t>
    </dgm:pt>
    <dgm:pt modelId="{107BF62C-995E-4BD5-9613-1F008B867B40}">
      <dgm:prSet/>
      <dgm:spPr/>
      <dgm:t>
        <a:bodyPr/>
        <a:lstStyle/>
        <a:p>
          <a:r>
            <a:rPr lang="en-US" smtClean="0"/>
            <a:t>Participants respond quickly when it is their turn.</a:t>
          </a:r>
          <a:endParaRPr lang="en-US" dirty="0" smtClean="0"/>
        </a:p>
      </dgm:t>
    </dgm:pt>
    <dgm:pt modelId="{767479BD-DEEC-40CF-B33B-637DEFB10B5A}" type="parTrans" cxnId="{F29AF100-A732-4A70-B034-17AE107BDF93}">
      <dgm:prSet/>
      <dgm:spPr/>
      <dgm:t>
        <a:bodyPr/>
        <a:lstStyle/>
        <a:p>
          <a:endParaRPr lang="en-US"/>
        </a:p>
      </dgm:t>
    </dgm:pt>
    <dgm:pt modelId="{C0B2C030-5381-4896-A10A-CA2D52899E80}" type="sibTrans" cxnId="{F29AF100-A732-4A70-B034-17AE107BDF93}">
      <dgm:prSet/>
      <dgm:spPr/>
      <dgm:t>
        <a:bodyPr/>
        <a:lstStyle/>
        <a:p>
          <a:endParaRPr lang="en-US"/>
        </a:p>
      </dgm:t>
    </dgm:pt>
    <dgm:pt modelId="{B42F685A-B212-4851-A7B5-D3C19EC9E112}">
      <dgm:prSet/>
      <dgm:spPr/>
      <dgm:t>
        <a:bodyPr/>
        <a:lstStyle/>
        <a:p>
          <a:r>
            <a:rPr lang="en-US" smtClean="0"/>
            <a:t>Starbursting</a:t>
          </a:r>
          <a:endParaRPr lang="en-US" dirty="0"/>
        </a:p>
      </dgm:t>
    </dgm:pt>
    <dgm:pt modelId="{17BA02E0-D30F-478B-ACE6-42F7F93E8267}" type="parTrans" cxnId="{BA778169-51C5-4518-B9C4-AE2B84A16658}">
      <dgm:prSet/>
      <dgm:spPr/>
      <dgm:t>
        <a:bodyPr/>
        <a:lstStyle/>
        <a:p>
          <a:endParaRPr lang="en-US"/>
        </a:p>
      </dgm:t>
    </dgm:pt>
    <dgm:pt modelId="{D9F40107-1845-4629-A4E9-D1F023FECE68}" type="sibTrans" cxnId="{BA778169-51C5-4518-B9C4-AE2B84A16658}">
      <dgm:prSet/>
      <dgm:spPr/>
      <dgm:t>
        <a:bodyPr/>
        <a:lstStyle/>
        <a:p>
          <a:endParaRPr lang="en-US"/>
        </a:p>
      </dgm:t>
    </dgm:pt>
    <dgm:pt modelId="{7C7DCB1B-15DB-4C97-9050-BE3C8979D850}">
      <dgm:prSet/>
      <dgm:spPr/>
      <dgm:t>
        <a:bodyPr/>
        <a:lstStyle/>
        <a:p>
          <a:r>
            <a:rPr lang="en-US" smtClean="0"/>
            <a:t>Participants draw a 6 point star with the product written in the middle.</a:t>
          </a:r>
          <a:endParaRPr lang="en-US" dirty="0"/>
        </a:p>
      </dgm:t>
    </dgm:pt>
    <dgm:pt modelId="{B80F4FDF-34D8-4866-AE2E-06FB9F73A9B5}" type="parTrans" cxnId="{EB9CF660-A4D9-4A78-A0B2-B3FDD88360F9}">
      <dgm:prSet/>
      <dgm:spPr/>
      <dgm:t>
        <a:bodyPr/>
        <a:lstStyle/>
        <a:p>
          <a:endParaRPr lang="en-US"/>
        </a:p>
      </dgm:t>
    </dgm:pt>
    <dgm:pt modelId="{1F5938A4-4F0B-4B04-9B74-86FAF8C320B1}" type="sibTrans" cxnId="{EB9CF660-A4D9-4A78-A0B2-B3FDD88360F9}">
      <dgm:prSet/>
      <dgm:spPr/>
      <dgm:t>
        <a:bodyPr/>
        <a:lstStyle/>
        <a:p>
          <a:endParaRPr lang="en-US"/>
        </a:p>
      </dgm:t>
    </dgm:pt>
    <dgm:pt modelId="{AE52A328-B7A5-4974-A31E-D6207D12A0FE}">
      <dgm:prSet/>
      <dgm:spPr/>
      <dgm:t>
        <a:bodyPr/>
        <a:lstStyle/>
        <a:p>
          <a:r>
            <a:rPr lang="en-US" smtClean="0"/>
            <a:t>On each tip of the star, write:  who? What? Why? Where? When? How?</a:t>
          </a:r>
          <a:endParaRPr lang="en-US" dirty="0"/>
        </a:p>
      </dgm:t>
    </dgm:pt>
    <dgm:pt modelId="{CB2DFE91-44A8-47AF-B46E-E4C4DBF9EA0C}" type="parTrans" cxnId="{4FD327BB-699D-44FB-ABBA-CF0B5E859696}">
      <dgm:prSet/>
      <dgm:spPr/>
      <dgm:t>
        <a:bodyPr/>
        <a:lstStyle/>
        <a:p>
          <a:endParaRPr lang="en-US"/>
        </a:p>
      </dgm:t>
    </dgm:pt>
    <dgm:pt modelId="{E869D7AD-94DC-412D-A155-CECCCE153FE8}" type="sibTrans" cxnId="{4FD327BB-699D-44FB-ABBA-CF0B5E859696}">
      <dgm:prSet/>
      <dgm:spPr/>
      <dgm:t>
        <a:bodyPr/>
        <a:lstStyle/>
        <a:p>
          <a:endParaRPr lang="en-US"/>
        </a:p>
      </dgm:t>
    </dgm:pt>
    <dgm:pt modelId="{47994587-AB12-4B39-B218-9726111BD6DF}">
      <dgm:prSet/>
      <dgm:spPr/>
      <dgm:t>
        <a:bodyPr/>
        <a:lstStyle/>
        <a:p>
          <a:r>
            <a:rPr lang="en-US" smtClean="0"/>
            <a:t>These questions help to develop ideas</a:t>
          </a:r>
          <a:endParaRPr lang="en-US" dirty="0" smtClean="0"/>
        </a:p>
      </dgm:t>
    </dgm:pt>
    <dgm:pt modelId="{1B5DD7EB-7E79-480D-8C53-837FC21C7BD5}" type="parTrans" cxnId="{C0522883-3591-4724-98C0-8B386539FB3C}">
      <dgm:prSet/>
      <dgm:spPr/>
      <dgm:t>
        <a:bodyPr/>
        <a:lstStyle/>
        <a:p>
          <a:endParaRPr lang="en-US"/>
        </a:p>
      </dgm:t>
    </dgm:pt>
    <dgm:pt modelId="{5C33BCFE-CC1A-4902-A44C-4DCBA6C33FDF}" type="sibTrans" cxnId="{C0522883-3591-4724-98C0-8B386539FB3C}">
      <dgm:prSet/>
      <dgm:spPr/>
      <dgm:t>
        <a:bodyPr/>
        <a:lstStyle/>
        <a:p>
          <a:endParaRPr lang="en-US"/>
        </a:p>
      </dgm:t>
    </dgm:pt>
    <dgm:pt modelId="{B446FE28-D21C-4B9A-BAE1-7D09912D620F}" type="pres">
      <dgm:prSet presAssocID="{3E1E529C-3FBE-4A41-8405-FAD9B4BE953A}" presName="Name0" presStyleCnt="0">
        <dgm:presLayoutVars>
          <dgm:dir/>
          <dgm:animLvl val="lvl"/>
          <dgm:resizeHandles val="exact"/>
        </dgm:presLayoutVars>
      </dgm:prSet>
      <dgm:spPr/>
      <dgm:t>
        <a:bodyPr/>
        <a:lstStyle/>
        <a:p>
          <a:endParaRPr lang="en-US"/>
        </a:p>
      </dgm:t>
    </dgm:pt>
    <dgm:pt modelId="{D25633CB-F8B3-42EA-8647-B20E1B1F120F}" type="pres">
      <dgm:prSet presAssocID="{CD8A16EB-4334-439E-83EF-BE9EAB08BCB8}" presName="composite" presStyleCnt="0"/>
      <dgm:spPr/>
    </dgm:pt>
    <dgm:pt modelId="{A01B5A84-3901-450C-81EF-E14AC48A6DD7}" type="pres">
      <dgm:prSet presAssocID="{CD8A16EB-4334-439E-83EF-BE9EAB08BCB8}" presName="parTx" presStyleLbl="alignNode1" presStyleIdx="0" presStyleCnt="3" custLinFactNeighborX="-103" custLinFactNeighborY="3491">
        <dgm:presLayoutVars>
          <dgm:chMax val="0"/>
          <dgm:chPref val="0"/>
          <dgm:bulletEnabled val="1"/>
        </dgm:presLayoutVars>
      </dgm:prSet>
      <dgm:spPr/>
      <dgm:t>
        <a:bodyPr/>
        <a:lstStyle/>
        <a:p>
          <a:endParaRPr lang="en-US"/>
        </a:p>
      </dgm:t>
    </dgm:pt>
    <dgm:pt modelId="{BD2FA79D-E9D6-4F86-BC0B-5DC4852179C4}" type="pres">
      <dgm:prSet presAssocID="{CD8A16EB-4334-439E-83EF-BE9EAB08BCB8}" presName="desTx" presStyleLbl="alignAccFollowNode1" presStyleIdx="0" presStyleCnt="3">
        <dgm:presLayoutVars>
          <dgm:bulletEnabled val="1"/>
        </dgm:presLayoutVars>
      </dgm:prSet>
      <dgm:spPr/>
      <dgm:t>
        <a:bodyPr/>
        <a:lstStyle/>
        <a:p>
          <a:endParaRPr lang="en-US"/>
        </a:p>
      </dgm:t>
    </dgm:pt>
    <dgm:pt modelId="{AD627899-B2AF-4F9E-915F-DE2BEBB9EEF9}" type="pres">
      <dgm:prSet presAssocID="{43A17A08-27E8-48E2-B20E-246F255AA466}" presName="space" presStyleCnt="0"/>
      <dgm:spPr/>
    </dgm:pt>
    <dgm:pt modelId="{EB7969D7-E5D3-411D-B403-4FEF00F049A9}" type="pres">
      <dgm:prSet presAssocID="{D7E8B1EA-2B20-4F94-8025-0E089EF874DD}" presName="composite" presStyleCnt="0"/>
      <dgm:spPr/>
    </dgm:pt>
    <dgm:pt modelId="{01E6A4A5-F262-4E87-BC92-D8E4FFB2B364}" type="pres">
      <dgm:prSet presAssocID="{D7E8B1EA-2B20-4F94-8025-0E089EF874DD}" presName="parTx" presStyleLbl="alignNode1" presStyleIdx="1" presStyleCnt="3">
        <dgm:presLayoutVars>
          <dgm:chMax val="0"/>
          <dgm:chPref val="0"/>
          <dgm:bulletEnabled val="1"/>
        </dgm:presLayoutVars>
      </dgm:prSet>
      <dgm:spPr/>
      <dgm:t>
        <a:bodyPr/>
        <a:lstStyle/>
        <a:p>
          <a:endParaRPr lang="en-US"/>
        </a:p>
      </dgm:t>
    </dgm:pt>
    <dgm:pt modelId="{C8F5BC80-F3AE-43D5-B018-79E0D43DB4ED}" type="pres">
      <dgm:prSet presAssocID="{D7E8B1EA-2B20-4F94-8025-0E089EF874DD}" presName="desTx" presStyleLbl="alignAccFollowNode1" presStyleIdx="1" presStyleCnt="3">
        <dgm:presLayoutVars>
          <dgm:bulletEnabled val="1"/>
        </dgm:presLayoutVars>
      </dgm:prSet>
      <dgm:spPr/>
      <dgm:t>
        <a:bodyPr/>
        <a:lstStyle/>
        <a:p>
          <a:endParaRPr lang="en-US"/>
        </a:p>
      </dgm:t>
    </dgm:pt>
    <dgm:pt modelId="{FB060FDB-4279-452B-A795-889B8983F7E1}" type="pres">
      <dgm:prSet presAssocID="{FF813C33-5BF7-412D-851F-0F77040FB1E6}" presName="space" presStyleCnt="0"/>
      <dgm:spPr/>
    </dgm:pt>
    <dgm:pt modelId="{03A23C4B-76E6-4004-AE75-3C9D927F4025}" type="pres">
      <dgm:prSet presAssocID="{B42F685A-B212-4851-A7B5-D3C19EC9E112}" presName="composite" presStyleCnt="0"/>
      <dgm:spPr/>
    </dgm:pt>
    <dgm:pt modelId="{3B90FA7F-7B9D-4027-9FAC-B4E2E500220E}" type="pres">
      <dgm:prSet presAssocID="{B42F685A-B212-4851-A7B5-D3C19EC9E112}" presName="parTx" presStyleLbl="alignNode1" presStyleIdx="2" presStyleCnt="3">
        <dgm:presLayoutVars>
          <dgm:chMax val="0"/>
          <dgm:chPref val="0"/>
          <dgm:bulletEnabled val="1"/>
        </dgm:presLayoutVars>
      </dgm:prSet>
      <dgm:spPr/>
      <dgm:t>
        <a:bodyPr/>
        <a:lstStyle/>
        <a:p>
          <a:endParaRPr lang="en-US"/>
        </a:p>
      </dgm:t>
    </dgm:pt>
    <dgm:pt modelId="{C3CC8F1A-0239-40C9-B9D3-CA4DEF5978F2}" type="pres">
      <dgm:prSet presAssocID="{B42F685A-B212-4851-A7B5-D3C19EC9E112}" presName="desTx" presStyleLbl="alignAccFollowNode1" presStyleIdx="2" presStyleCnt="3">
        <dgm:presLayoutVars>
          <dgm:bulletEnabled val="1"/>
        </dgm:presLayoutVars>
      </dgm:prSet>
      <dgm:spPr/>
      <dgm:t>
        <a:bodyPr/>
        <a:lstStyle/>
        <a:p>
          <a:endParaRPr lang="en-US"/>
        </a:p>
      </dgm:t>
    </dgm:pt>
  </dgm:ptLst>
  <dgm:cxnLst>
    <dgm:cxn modelId="{EB9CF660-A4D9-4A78-A0B2-B3FDD88360F9}" srcId="{B42F685A-B212-4851-A7B5-D3C19EC9E112}" destId="{7C7DCB1B-15DB-4C97-9050-BE3C8979D850}" srcOrd="0" destOrd="0" parTransId="{B80F4FDF-34D8-4866-AE2E-06FB9F73A9B5}" sibTransId="{1F5938A4-4F0B-4B04-9B74-86FAF8C320B1}"/>
    <dgm:cxn modelId="{C0522883-3591-4724-98C0-8B386539FB3C}" srcId="{B42F685A-B212-4851-A7B5-D3C19EC9E112}" destId="{47994587-AB12-4B39-B218-9726111BD6DF}" srcOrd="2" destOrd="0" parTransId="{1B5DD7EB-7E79-480D-8C53-837FC21C7BD5}" sibTransId="{5C33BCFE-CC1A-4902-A44C-4DCBA6C33FDF}"/>
    <dgm:cxn modelId="{92C428BF-5B8D-4524-8D48-839E07307FA4}" type="presOf" srcId="{09419A87-C306-46A9-A399-B7BC77467997}" destId="{BD2FA79D-E9D6-4F86-BC0B-5DC4852179C4}" srcOrd="0" destOrd="1" presId="urn:microsoft.com/office/officeart/2005/8/layout/hList1"/>
    <dgm:cxn modelId="{F2737BA4-DDCE-43BA-BAC3-17910548046D}" type="presOf" srcId="{B42F685A-B212-4851-A7B5-D3C19EC9E112}" destId="{3B90FA7F-7B9D-4027-9FAC-B4E2E500220E}" srcOrd="0" destOrd="0" presId="urn:microsoft.com/office/officeart/2005/8/layout/hList1"/>
    <dgm:cxn modelId="{15B38437-190E-43CD-8854-76CA1FAB2930}" srcId="{D7E8B1EA-2B20-4F94-8025-0E089EF874DD}" destId="{880B9AAA-78ED-41AE-9737-766ED5D9E446}" srcOrd="0" destOrd="0" parTransId="{38BDB5B4-03F0-49CA-B60E-C60BB846B746}" sibTransId="{01AB6EEA-45A2-4799-89AA-963A6DC2B5FD}"/>
    <dgm:cxn modelId="{1FFE7833-1E46-4976-A302-A97E715CE13D}" srcId="{CD8A16EB-4334-439E-83EF-BE9EAB08BCB8}" destId="{09419A87-C306-46A9-A399-B7BC77467997}" srcOrd="1" destOrd="0" parTransId="{56E52BC3-2BAB-40DE-A20B-DB6A9619C904}" sibTransId="{811D68B5-56AC-4C58-8CD4-C49AB5E0F087}"/>
    <dgm:cxn modelId="{57FE5A72-6EED-41F1-AE62-82A9E1DCE4CD}" type="presOf" srcId="{731F5D8B-CA5D-4398-B6D6-270863E48C66}" destId="{BD2FA79D-E9D6-4F86-BC0B-5DC4852179C4}" srcOrd="0" destOrd="0" presId="urn:microsoft.com/office/officeart/2005/8/layout/hList1"/>
    <dgm:cxn modelId="{EC3E37A5-99CB-4FF1-AC7D-8C4D42FB0DC6}" type="presOf" srcId="{880B9AAA-78ED-41AE-9737-766ED5D9E446}" destId="{C8F5BC80-F3AE-43D5-B018-79E0D43DB4ED}" srcOrd="0" destOrd="0" presId="urn:microsoft.com/office/officeart/2005/8/layout/hList1"/>
    <dgm:cxn modelId="{552CA190-34D6-4CD1-B595-8666DB5DECF3}" type="presOf" srcId="{47994587-AB12-4B39-B218-9726111BD6DF}" destId="{C3CC8F1A-0239-40C9-B9D3-CA4DEF5978F2}" srcOrd="0" destOrd="2" presId="urn:microsoft.com/office/officeart/2005/8/layout/hList1"/>
    <dgm:cxn modelId="{C18F7D63-4FF6-4CA4-95DC-BBB4EFFF4B59}" type="presOf" srcId="{AE52A328-B7A5-4974-A31E-D6207D12A0FE}" destId="{C3CC8F1A-0239-40C9-B9D3-CA4DEF5978F2}" srcOrd="0" destOrd="1" presId="urn:microsoft.com/office/officeart/2005/8/layout/hList1"/>
    <dgm:cxn modelId="{5436884F-3C9F-44D1-8051-FEBEAE1B3465}" type="presOf" srcId="{D7E8B1EA-2B20-4F94-8025-0E089EF874DD}" destId="{01E6A4A5-F262-4E87-BC92-D8E4FFB2B364}" srcOrd="0" destOrd="0" presId="urn:microsoft.com/office/officeart/2005/8/layout/hList1"/>
    <dgm:cxn modelId="{422B7200-38B7-4C5A-9107-3E41BF5016E3}" type="presOf" srcId="{CD8A16EB-4334-439E-83EF-BE9EAB08BCB8}" destId="{A01B5A84-3901-450C-81EF-E14AC48A6DD7}" srcOrd="0" destOrd="0" presId="urn:microsoft.com/office/officeart/2005/8/layout/hList1"/>
    <dgm:cxn modelId="{BA778169-51C5-4518-B9C4-AE2B84A16658}" srcId="{3E1E529C-3FBE-4A41-8405-FAD9B4BE953A}" destId="{B42F685A-B212-4851-A7B5-D3C19EC9E112}" srcOrd="2" destOrd="0" parTransId="{17BA02E0-D30F-478B-ACE6-42F7F93E8267}" sibTransId="{D9F40107-1845-4629-A4E9-D1F023FECE68}"/>
    <dgm:cxn modelId="{D60021C7-F62C-454B-9F40-1D7C7EC1342D}" srcId="{3E1E529C-3FBE-4A41-8405-FAD9B4BE953A}" destId="{CD8A16EB-4334-439E-83EF-BE9EAB08BCB8}" srcOrd="0" destOrd="0" parTransId="{4431F35F-C136-49D2-A83C-9024F6A286E5}" sibTransId="{43A17A08-27E8-48E2-B20E-246F255AA466}"/>
    <dgm:cxn modelId="{0169C477-8FF9-4BBB-9C0E-962E519ABBFB}" type="presOf" srcId="{7C7DCB1B-15DB-4C97-9050-BE3C8979D850}" destId="{C3CC8F1A-0239-40C9-B9D3-CA4DEF5978F2}" srcOrd="0" destOrd="0" presId="urn:microsoft.com/office/officeart/2005/8/layout/hList1"/>
    <dgm:cxn modelId="{4FD327BB-699D-44FB-ABBA-CF0B5E859696}" srcId="{B42F685A-B212-4851-A7B5-D3C19EC9E112}" destId="{AE52A328-B7A5-4974-A31E-D6207D12A0FE}" srcOrd="1" destOrd="0" parTransId="{CB2DFE91-44A8-47AF-B46E-E4C4DBF9EA0C}" sibTransId="{E869D7AD-94DC-412D-A155-CECCCE153FE8}"/>
    <dgm:cxn modelId="{841C6878-3D0A-49F6-9D5C-CEEF2E728054}" srcId="{3E1E529C-3FBE-4A41-8405-FAD9B4BE953A}" destId="{D7E8B1EA-2B20-4F94-8025-0E089EF874DD}" srcOrd="1" destOrd="0" parTransId="{4C536B12-9A3B-478C-965A-B1DC77EED4BB}" sibTransId="{FF813C33-5BF7-412D-851F-0F77040FB1E6}"/>
    <dgm:cxn modelId="{F29AF100-A732-4A70-B034-17AE107BDF93}" srcId="{D7E8B1EA-2B20-4F94-8025-0E089EF874DD}" destId="{107BF62C-995E-4BD5-9613-1F008B867B40}" srcOrd="1" destOrd="0" parTransId="{767479BD-DEEC-40CF-B33B-637DEFB10B5A}" sibTransId="{C0B2C030-5381-4896-A10A-CA2D52899E80}"/>
    <dgm:cxn modelId="{F00CFB7A-38DE-4181-ACF8-9912A4F801B3}" type="presOf" srcId="{3E1E529C-3FBE-4A41-8405-FAD9B4BE953A}" destId="{B446FE28-D21C-4B9A-BAE1-7D09912D620F}" srcOrd="0" destOrd="0" presId="urn:microsoft.com/office/officeart/2005/8/layout/hList1"/>
    <dgm:cxn modelId="{86C7BD02-C28E-4512-AA42-6A48943E07E9}" srcId="{CD8A16EB-4334-439E-83EF-BE9EAB08BCB8}" destId="{731F5D8B-CA5D-4398-B6D6-270863E48C66}" srcOrd="0" destOrd="0" parTransId="{DFA05070-31A3-4D89-A456-D59C1C0B597E}" sibTransId="{61BB0497-A73E-4C82-ACA8-EFFC227C3C66}"/>
    <dgm:cxn modelId="{6615E242-A3FE-4A48-88B8-C4517681D65E}" type="presOf" srcId="{107BF62C-995E-4BD5-9613-1F008B867B40}" destId="{C8F5BC80-F3AE-43D5-B018-79E0D43DB4ED}" srcOrd="0" destOrd="1" presId="urn:microsoft.com/office/officeart/2005/8/layout/hList1"/>
    <dgm:cxn modelId="{6D50E9D5-330D-42AB-98C6-DF53108DC30F}" type="presParOf" srcId="{B446FE28-D21C-4B9A-BAE1-7D09912D620F}" destId="{D25633CB-F8B3-42EA-8647-B20E1B1F120F}" srcOrd="0" destOrd="0" presId="urn:microsoft.com/office/officeart/2005/8/layout/hList1"/>
    <dgm:cxn modelId="{183E759C-EF22-478A-883E-44851A419774}" type="presParOf" srcId="{D25633CB-F8B3-42EA-8647-B20E1B1F120F}" destId="{A01B5A84-3901-450C-81EF-E14AC48A6DD7}" srcOrd="0" destOrd="0" presId="urn:microsoft.com/office/officeart/2005/8/layout/hList1"/>
    <dgm:cxn modelId="{71A5021A-7181-47C2-9F42-6D6C6014A11C}" type="presParOf" srcId="{D25633CB-F8B3-42EA-8647-B20E1B1F120F}" destId="{BD2FA79D-E9D6-4F86-BC0B-5DC4852179C4}" srcOrd="1" destOrd="0" presId="urn:microsoft.com/office/officeart/2005/8/layout/hList1"/>
    <dgm:cxn modelId="{1CE7C821-801C-4EB5-8883-0967167C4A12}" type="presParOf" srcId="{B446FE28-D21C-4B9A-BAE1-7D09912D620F}" destId="{AD627899-B2AF-4F9E-915F-DE2BEBB9EEF9}" srcOrd="1" destOrd="0" presId="urn:microsoft.com/office/officeart/2005/8/layout/hList1"/>
    <dgm:cxn modelId="{F2636A4A-9C1E-4F9D-944B-3F2D50B6C20D}" type="presParOf" srcId="{B446FE28-D21C-4B9A-BAE1-7D09912D620F}" destId="{EB7969D7-E5D3-411D-B403-4FEF00F049A9}" srcOrd="2" destOrd="0" presId="urn:microsoft.com/office/officeart/2005/8/layout/hList1"/>
    <dgm:cxn modelId="{980DDFF9-227B-4329-B88C-699297AA33D3}" type="presParOf" srcId="{EB7969D7-E5D3-411D-B403-4FEF00F049A9}" destId="{01E6A4A5-F262-4E87-BC92-D8E4FFB2B364}" srcOrd="0" destOrd="0" presId="urn:microsoft.com/office/officeart/2005/8/layout/hList1"/>
    <dgm:cxn modelId="{DEC9AE95-0EDD-4DDB-8C2E-BE8063FB6CC4}" type="presParOf" srcId="{EB7969D7-E5D3-411D-B403-4FEF00F049A9}" destId="{C8F5BC80-F3AE-43D5-B018-79E0D43DB4ED}" srcOrd="1" destOrd="0" presId="urn:microsoft.com/office/officeart/2005/8/layout/hList1"/>
    <dgm:cxn modelId="{9C2659B6-0157-4F0F-B681-931DEDD6F1FF}" type="presParOf" srcId="{B446FE28-D21C-4B9A-BAE1-7D09912D620F}" destId="{FB060FDB-4279-452B-A795-889B8983F7E1}" srcOrd="3" destOrd="0" presId="urn:microsoft.com/office/officeart/2005/8/layout/hList1"/>
    <dgm:cxn modelId="{25739EF3-C727-4AE3-AAFB-564540BB122F}" type="presParOf" srcId="{B446FE28-D21C-4B9A-BAE1-7D09912D620F}" destId="{03A23C4B-76E6-4004-AE75-3C9D927F4025}" srcOrd="4" destOrd="0" presId="urn:microsoft.com/office/officeart/2005/8/layout/hList1"/>
    <dgm:cxn modelId="{E1B30341-0403-4F35-ACD8-A4C13B15BDA1}" type="presParOf" srcId="{03A23C4B-76E6-4004-AE75-3C9D927F4025}" destId="{3B90FA7F-7B9D-4027-9FAC-B4E2E500220E}" srcOrd="0" destOrd="0" presId="urn:microsoft.com/office/officeart/2005/8/layout/hList1"/>
    <dgm:cxn modelId="{2526E2E7-E698-4D4A-B42C-C479EC712272}" type="presParOf" srcId="{03A23C4B-76E6-4004-AE75-3C9D927F4025}" destId="{C3CC8F1A-0239-40C9-B9D3-CA4DEF5978F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5EC691E-2D41-4FCC-AFB3-775058B7A7C9}"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0C245257-30B6-46C9-A026-1573744DCC5C}">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Advantages/disadvantages of idea-generating methods/techniques</a:t>
          </a:r>
        </a:p>
        <a:p>
          <a:pPr defTabSz="2489200">
            <a:lnSpc>
              <a:spcPct val="90000"/>
            </a:lnSpc>
            <a:spcBef>
              <a:spcPct val="0"/>
            </a:spcBef>
            <a:spcAft>
              <a:spcPct val="35000"/>
            </a:spcAft>
          </a:pPr>
          <a:endParaRPr lang="en-US" dirty="0"/>
        </a:p>
      </dgm:t>
    </dgm:pt>
    <dgm:pt modelId="{2E1D4071-AE80-4576-B376-B32E8845C217}" type="parTrans" cxnId="{E5BEB403-293F-4B53-9485-D9854574B03B}">
      <dgm:prSet/>
      <dgm:spPr/>
      <dgm:t>
        <a:bodyPr/>
        <a:lstStyle/>
        <a:p>
          <a:endParaRPr lang="en-US"/>
        </a:p>
      </dgm:t>
    </dgm:pt>
    <dgm:pt modelId="{B2C0F520-F620-4B56-8B86-48F7894819B4}" type="sibTrans" cxnId="{E5BEB403-293F-4B53-9485-D9854574B03B}">
      <dgm:prSet/>
      <dgm:spPr/>
      <dgm:t>
        <a:bodyPr/>
        <a:lstStyle/>
        <a:p>
          <a:endParaRPr lang="en-US"/>
        </a:p>
      </dgm:t>
    </dgm:pt>
    <dgm:pt modelId="{9D844355-E816-4636-8155-897840359D22}">
      <dgm:prSet phldrT="[Text]"/>
      <dgm:spPr/>
      <dgm:t>
        <a:bodyPr/>
        <a:lstStyle/>
        <a:p>
          <a:r>
            <a:rPr lang="en-US" b="1" dirty="0" smtClean="0"/>
            <a:t>Benefits</a:t>
          </a:r>
          <a:endParaRPr lang="en-US" dirty="0"/>
        </a:p>
      </dgm:t>
    </dgm:pt>
    <dgm:pt modelId="{0314D0AD-939E-4CF1-A636-A750F641FA04}" type="parTrans" cxnId="{EB0C9A3C-06E8-460A-A694-CDB7350EC849}">
      <dgm:prSet/>
      <dgm:spPr/>
      <dgm:t>
        <a:bodyPr/>
        <a:lstStyle/>
        <a:p>
          <a:endParaRPr lang="en-US"/>
        </a:p>
      </dgm:t>
    </dgm:pt>
    <dgm:pt modelId="{7D85A8D2-4C28-400A-A4D8-929887B91018}" type="sibTrans" cxnId="{EB0C9A3C-06E8-460A-A694-CDB7350EC849}">
      <dgm:prSet/>
      <dgm:spPr/>
      <dgm:t>
        <a:bodyPr/>
        <a:lstStyle/>
        <a:p>
          <a:endParaRPr lang="en-US"/>
        </a:p>
      </dgm:t>
    </dgm:pt>
    <dgm:pt modelId="{FB3D8F42-9B85-49DC-B9E5-F2AFCFE9000B}">
      <dgm:prSet/>
      <dgm:spPr/>
      <dgm:t>
        <a:bodyPr/>
        <a:lstStyle/>
        <a:p>
          <a:r>
            <a:rPr lang="en-US" smtClean="0"/>
            <a:t>Many ideas can be generated in a short time. </a:t>
          </a:r>
          <a:endParaRPr lang="en-US" dirty="0"/>
        </a:p>
      </dgm:t>
    </dgm:pt>
    <dgm:pt modelId="{126C59D4-BD61-452A-9384-FCAF6683727F}" type="parTrans" cxnId="{3F55521F-B1CE-4A6C-8761-0FF2DB586E62}">
      <dgm:prSet/>
      <dgm:spPr/>
      <dgm:t>
        <a:bodyPr/>
        <a:lstStyle/>
        <a:p>
          <a:endParaRPr lang="en-US"/>
        </a:p>
      </dgm:t>
    </dgm:pt>
    <dgm:pt modelId="{E38300C2-97D4-4A53-8A26-FF60B167E18A}" type="sibTrans" cxnId="{3F55521F-B1CE-4A6C-8761-0FF2DB586E62}">
      <dgm:prSet/>
      <dgm:spPr/>
      <dgm:t>
        <a:bodyPr/>
        <a:lstStyle/>
        <a:p>
          <a:endParaRPr lang="en-US"/>
        </a:p>
      </dgm:t>
    </dgm:pt>
    <dgm:pt modelId="{7B7005B3-0749-49B4-BE4B-10F4B31E990E}">
      <dgm:prSet/>
      <dgm:spPr/>
      <dgm:t>
        <a:bodyPr/>
        <a:lstStyle/>
        <a:p>
          <a:r>
            <a:rPr lang="en-US" smtClean="0"/>
            <a:t>Requires few material resources. </a:t>
          </a:r>
          <a:endParaRPr lang="en-US" dirty="0"/>
        </a:p>
      </dgm:t>
    </dgm:pt>
    <dgm:pt modelId="{8544D97E-02F7-44D5-8BAB-31D06832BC41}" type="parTrans" cxnId="{3BE12051-9CF0-4090-8F31-B9D514C9C64F}">
      <dgm:prSet/>
      <dgm:spPr/>
      <dgm:t>
        <a:bodyPr/>
        <a:lstStyle/>
        <a:p>
          <a:endParaRPr lang="en-US"/>
        </a:p>
      </dgm:t>
    </dgm:pt>
    <dgm:pt modelId="{E789E2E8-D74B-47BF-9315-98DB78F27A3E}" type="sibTrans" cxnId="{3BE12051-9CF0-4090-8F31-B9D514C9C64F}">
      <dgm:prSet/>
      <dgm:spPr/>
      <dgm:t>
        <a:bodyPr/>
        <a:lstStyle/>
        <a:p>
          <a:endParaRPr lang="en-US"/>
        </a:p>
      </dgm:t>
    </dgm:pt>
    <dgm:pt modelId="{7A737A1B-0BDF-4949-B15E-0D6E2C7F9535}">
      <dgm:prSet/>
      <dgm:spPr/>
      <dgm:t>
        <a:bodyPr/>
        <a:lstStyle/>
        <a:p>
          <a:r>
            <a:rPr lang="en-US" smtClean="0"/>
            <a:t>The results can be used immediately or "preserved" for possible use in other projects. </a:t>
          </a:r>
          <a:endParaRPr lang="en-US" dirty="0"/>
        </a:p>
      </dgm:t>
    </dgm:pt>
    <dgm:pt modelId="{09C0EFA6-EE5E-4830-9D9C-AAB3A6EDD0FC}" type="parTrans" cxnId="{5FA09FAC-AE55-410B-85F0-63664C306F5F}">
      <dgm:prSet/>
      <dgm:spPr/>
      <dgm:t>
        <a:bodyPr/>
        <a:lstStyle/>
        <a:p>
          <a:endParaRPr lang="en-US"/>
        </a:p>
      </dgm:t>
    </dgm:pt>
    <dgm:pt modelId="{95B27374-38B5-4970-B269-FE9C5C78509C}" type="sibTrans" cxnId="{5FA09FAC-AE55-410B-85F0-63664C306F5F}">
      <dgm:prSet/>
      <dgm:spPr/>
      <dgm:t>
        <a:bodyPr/>
        <a:lstStyle/>
        <a:p>
          <a:endParaRPr lang="en-US"/>
        </a:p>
      </dgm:t>
    </dgm:pt>
    <dgm:pt modelId="{FFF41752-00F1-4BA7-A4E2-F04C4626FF11}">
      <dgm:prSet/>
      <dgm:spPr/>
      <dgm:t>
        <a:bodyPr/>
        <a:lstStyle/>
        <a:p>
          <a:r>
            <a:rPr lang="en-US" b="1" smtClean="0"/>
            <a:t>Advantages</a:t>
          </a:r>
          <a:endParaRPr lang="en-US" b="1" dirty="0"/>
        </a:p>
      </dgm:t>
    </dgm:pt>
    <dgm:pt modelId="{D5AEBC14-A588-4A0B-B6D4-B94F25E5C07B}" type="parTrans" cxnId="{CC709556-6568-40B8-8339-02A30E846FD3}">
      <dgm:prSet/>
      <dgm:spPr/>
      <dgm:t>
        <a:bodyPr/>
        <a:lstStyle/>
        <a:p>
          <a:endParaRPr lang="en-US"/>
        </a:p>
      </dgm:t>
    </dgm:pt>
    <dgm:pt modelId="{C2314D84-23FD-43F6-880E-1973299AD1E4}" type="sibTrans" cxnId="{CC709556-6568-40B8-8339-02A30E846FD3}">
      <dgm:prSet/>
      <dgm:spPr/>
      <dgm:t>
        <a:bodyPr/>
        <a:lstStyle/>
        <a:p>
          <a:endParaRPr lang="en-US"/>
        </a:p>
      </dgm:t>
    </dgm:pt>
    <dgm:pt modelId="{E7DA87E7-20D9-445E-ABBD-B7903461985D}">
      <dgm:prSet/>
      <dgm:spPr/>
      <dgm:t>
        <a:bodyPr/>
        <a:lstStyle/>
        <a:p>
          <a:r>
            <a:rPr lang="en-US" smtClean="0"/>
            <a:t>Is a "democratic" way of generating ideas (assuming a good facilitator). </a:t>
          </a:r>
          <a:endParaRPr lang="en-US" dirty="0"/>
        </a:p>
      </dgm:t>
    </dgm:pt>
    <dgm:pt modelId="{C086D36E-D8D0-4075-816F-97B84D8D707F}" type="parTrans" cxnId="{F4275F26-63AF-454D-BA21-9913043DC718}">
      <dgm:prSet/>
      <dgm:spPr/>
      <dgm:t>
        <a:bodyPr/>
        <a:lstStyle/>
        <a:p>
          <a:endParaRPr lang="en-US"/>
        </a:p>
      </dgm:t>
    </dgm:pt>
    <dgm:pt modelId="{6A65E9D3-1963-464A-A03D-C53315FF79E2}" type="sibTrans" cxnId="{F4275F26-63AF-454D-BA21-9913043DC718}">
      <dgm:prSet/>
      <dgm:spPr/>
      <dgm:t>
        <a:bodyPr/>
        <a:lstStyle/>
        <a:p>
          <a:endParaRPr lang="en-US"/>
        </a:p>
      </dgm:t>
    </dgm:pt>
    <dgm:pt modelId="{FABE18D2-081D-453D-B199-19ED8F7656DD}">
      <dgm:prSet/>
      <dgm:spPr/>
      <dgm:t>
        <a:bodyPr/>
        <a:lstStyle/>
        <a:p>
          <a:r>
            <a:rPr lang="en-US" smtClean="0"/>
            <a:t>Is a useful way to get over "design" blocks that are slowing development. </a:t>
          </a:r>
          <a:endParaRPr lang="en-US" dirty="0"/>
        </a:p>
      </dgm:t>
    </dgm:pt>
    <dgm:pt modelId="{2F2FD8BD-3363-452F-BBFD-0DC096DC14B5}" type="parTrans" cxnId="{AB732015-A049-4F5C-9233-A9DAC63A8DB1}">
      <dgm:prSet/>
      <dgm:spPr/>
      <dgm:t>
        <a:bodyPr/>
        <a:lstStyle/>
        <a:p>
          <a:endParaRPr lang="en-US"/>
        </a:p>
      </dgm:t>
    </dgm:pt>
    <dgm:pt modelId="{FCBB19A8-91E4-4063-9304-77DDE9E28D76}" type="sibTrans" cxnId="{AB732015-A049-4F5C-9233-A9DAC63A8DB1}">
      <dgm:prSet/>
      <dgm:spPr/>
      <dgm:t>
        <a:bodyPr/>
        <a:lstStyle/>
        <a:p>
          <a:endParaRPr lang="en-US"/>
        </a:p>
      </dgm:t>
    </dgm:pt>
    <dgm:pt modelId="{CA94F821-2391-47FC-BFA6-6ADEC785950A}">
      <dgm:prSet/>
      <dgm:spPr/>
      <dgm:t>
        <a:bodyPr/>
        <a:lstStyle/>
        <a:p>
          <a:r>
            <a:rPr lang="en-US" smtClean="0"/>
            <a:t>The concept of brainstorming is easy to understand. </a:t>
          </a:r>
          <a:endParaRPr lang="en-US" dirty="0"/>
        </a:p>
      </dgm:t>
    </dgm:pt>
    <dgm:pt modelId="{D984ED63-8E3B-4DB2-ABF2-9BA7A1C3CC83}" type="parTrans" cxnId="{126A4D77-EACF-4016-8324-A7DA51AB81B8}">
      <dgm:prSet/>
      <dgm:spPr/>
      <dgm:t>
        <a:bodyPr/>
        <a:lstStyle/>
        <a:p>
          <a:endParaRPr lang="en-US"/>
        </a:p>
      </dgm:t>
    </dgm:pt>
    <dgm:pt modelId="{63433020-A0FC-41A3-AC0C-2652D9870E87}" type="sibTrans" cxnId="{126A4D77-EACF-4016-8324-A7DA51AB81B8}">
      <dgm:prSet/>
      <dgm:spPr/>
      <dgm:t>
        <a:bodyPr/>
        <a:lstStyle/>
        <a:p>
          <a:endParaRPr lang="en-US"/>
        </a:p>
      </dgm:t>
    </dgm:pt>
    <dgm:pt modelId="{A4EF22E2-9AC0-4B2C-9F7D-24DBEC0B0063}">
      <dgm:prSet/>
      <dgm:spPr/>
      <dgm:t>
        <a:bodyPr/>
        <a:lstStyle/>
        <a:p>
          <a:r>
            <a:rPr lang="en-US" b="1" smtClean="0"/>
            <a:t>Disadvantages</a:t>
          </a:r>
          <a:endParaRPr lang="en-US" b="1" dirty="0"/>
        </a:p>
      </dgm:t>
    </dgm:pt>
    <dgm:pt modelId="{D5F0EA00-DB96-48A1-95FD-CBC677B6AFD0}" type="parTrans" cxnId="{ED341C33-672A-49AA-9E0F-5360E623AA4D}">
      <dgm:prSet/>
      <dgm:spPr/>
      <dgm:t>
        <a:bodyPr/>
        <a:lstStyle/>
        <a:p>
          <a:endParaRPr lang="en-US"/>
        </a:p>
      </dgm:t>
    </dgm:pt>
    <dgm:pt modelId="{BAFE4BDF-C532-4F3A-93FB-69A9996FD443}" type="sibTrans" cxnId="{ED341C33-672A-49AA-9E0F-5360E623AA4D}">
      <dgm:prSet/>
      <dgm:spPr/>
      <dgm:t>
        <a:bodyPr/>
        <a:lstStyle/>
        <a:p>
          <a:endParaRPr lang="en-US"/>
        </a:p>
      </dgm:t>
    </dgm:pt>
    <dgm:pt modelId="{C8CA093B-DA9D-43CA-A303-9FD4824A0D05}">
      <dgm:prSet/>
      <dgm:spPr/>
      <dgm:t>
        <a:bodyPr/>
        <a:lstStyle/>
        <a:p>
          <a:r>
            <a:rPr lang="en-US" smtClean="0"/>
            <a:t>Requires an experienced and sensitive facilitator who understands the social psychology of small groups. </a:t>
          </a:r>
          <a:endParaRPr lang="en-US" dirty="0"/>
        </a:p>
      </dgm:t>
    </dgm:pt>
    <dgm:pt modelId="{AAA80044-42FF-46E9-85FF-A87793E1FF3D}" type="parTrans" cxnId="{4839C8DF-17CD-475C-88AD-C95440A63AA8}">
      <dgm:prSet/>
      <dgm:spPr/>
      <dgm:t>
        <a:bodyPr/>
        <a:lstStyle/>
        <a:p>
          <a:endParaRPr lang="en-US"/>
        </a:p>
      </dgm:t>
    </dgm:pt>
    <dgm:pt modelId="{D85CA459-D7E9-4811-86D7-961F3BBDB7B9}" type="sibTrans" cxnId="{4839C8DF-17CD-475C-88AD-C95440A63AA8}">
      <dgm:prSet/>
      <dgm:spPr/>
      <dgm:t>
        <a:bodyPr/>
        <a:lstStyle/>
        <a:p>
          <a:endParaRPr lang="en-US"/>
        </a:p>
      </dgm:t>
    </dgm:pt>
    <dgm:pt modelId="{BB5792AC-5038-45AA-BA9B-A7D894CCDCB7}">
      <dgm:prSet/>
      <dgm:spPr/>
      <dgm:t>
        <a:bodyPr/>
        <a:lstStyle/>
        <a:p>
          <a:r>
            <a:rPr lang="en-US" smtClean="0"/>
            <a:t>Requires a dedication to quantity rather than quality. </a:t>
          </a:r>
          <a:endParaRPr lang="en-US" dirty="0"/>
        </a:p>
      </dgm:t>
    </dgm:pt>
    <dgm:pt modelId="{23FDDB23-BB63-47B3-BEE7-B1EF76406E35}" type="parTrans" cxnId="{09B8548F-7737-4D08-B447-1246F904ECE7}">
      <dgm:prSet/>
      <dgm:spPr/>
      <dgm:t>
        <a:bodyPr/>
        <a:lstStyle/>
        <a:p>
          <a:endParaRPr lang="en-US"/>
        </a:p>
      </dgm:t>
    </dgm:pt>
    <dgm:pt modelId="{49C4CD22-7774-40D1-88E1-6F7CD79C234E}" type="sibTrans" cxnId="{09B8548F-7737-4D08-B447-1246F904ECE7}">
      <dgm:prSet/>
      <dgm:spPr/>
      <dgm:t>
        <a:bodyPr/>
        <a:lstStyle/>
        <a:p>
          <a:endParaRPr lang="en-US"/>
        </a:p>
      </dgm:t>
    </dgm:pt>
    <dgm:pt modelId="{712B041E-D655-4B8F-AC3E-03B9D5B05D2B}">
      <dgm:prSet/>
      <dgm:spPr/>
      <dgm:t>
        <a:bodyPr/>
        <a:lstStyle/>
        <a:p>
          <a:r>
            <a:rPr lang="en-US" smtClean="0"/>
            <a:t>Can be chaotic and intimidating to introverts. </a:t>
          </a:r>
          <a:endParaRPr lang="en-US" dirty="0"/>
        </a:p>
      </dgm:t>
    </dgm:pt>
    <dgm:pt modelId="{A379D8A1-F2F1-49C1-AA2D-B97CAB7FCFA5}" type="parTrans" cxnId="{7B56E875-4970-4855-8955-CC447A564485}">
      <dgm:prSet/>
      <dgm:spPr/>
      <dgm:t>
        <a:bodyPr/>
        <a:lstStyle/>
        <a:p>
          <a:endParaRPr lang="en-US"/>
        </a:p>
      </dgm:t>
    </dgm:pt>
    <dgm:pt modelId="{570629B9-3909-4607-B01A-441C487D0CD8}" type="sibTrans" cxnId="{7B56E875-4970-4855-8955-CC447A564485}">
      <dgm:prSet/>
      <dgm:spPr/>
      <dgm:t>
        <a:bodyPr/>
        <a:lstStyle/>
        <a:p>
          <a:endParaRPr lang="en-US"/>
        </a:p>
      </dgm:t>
    </dgm:pt>
    <dgm:pt modelId="{C7A1E171-A05C-403E-BF17-52BB3F331B19}">
      <dgm:prSet/>
      <dgm:spPr/>
      <dgm:t>
        <a:bodyPr/>
        <a:lstStyle/>
        <a:p>
          <a:r>
            <a:rPr lang="en-US" smtClean="0"/>
            <a:t>May not be appropriate for some business or international cultures. </a:t>
          </a:r>
          <a:endParaRPr lang="en-US" dirty="0"/>
        </a:p>
      </dgm:t>
    </dgm:pt>
    <dgm:pt modelId="{F504AB1D-0AEB-4517-96F5-7F622776555B}" type="parTrans" cxnId="{87763BF9-E8A9-4922-875D-1EB1F9E19F69}">
      <dgm:prSet/>
      <dgm:spPr/>
      <dgm:t>
        <a:bodyPr/>
        <a:lstStyle/>
        <a:p>
          <a:endParaRPr lang="en-US"/>
        </a:p>
      </dgm:t>
    </dgm:pt>
    <dgm:pt modelId="{5DC4F061-0E7D-4BE5-8CAE-252A179E53FA}" type="sibTrans" cxnId="{87763BF9-E8A9-4922-875D-1EB1F9E19F69}">
      <dgm:prSet/>
      <dgm:spPr/>
      <dgm:t>
        <a:bodyPr/>
        <a:lstStyle/>
        <a:p>
          <a:endParaRPr lang="en-US"/>
        </a:p>
      </dgm:t>
    </dgm:pt>
    <dgm:pt modelId="{1A46D684-CCE3-4FB8-8214-EAB452EA51F6}" type="pres">
      <dgm:prSet presAssocID="{35EC691E-2D41-4FCC-AFB3-775058B7A7C9}" presName="composite" presStyleCnt="0">
        <dgm:presLayoutVars>
          <dgm:chMax val="1"/>
          <dgm:dir/>
          <dgm:resizeHandles val="exact"/>
        </dgm:presLayoutVars>
      </dgm:prSet>
      <dgm:spPr/>
      <dgm:t>
        <a:bodyPr/>
        <a:lstStyle/>
        <a:p>
          <a:endParaRPr lang="en-US"/>
        </a:p>
      </dgm:t>
    </dgm:pt>
    <dgm:pt modelId="{7DCC7B6C-5F1A-4E4E-A414-02FC1B469577}" type="pres">
      <dgm:prSet presAssocID="{0C245257-30B6-46C9-A026-1573744DCC5C}" presName="roof" presStyleLbl="dkBgShp" presStyleIdx="0" presStyleCnt="2"/>
      <dgm:spPr/>
      <dgm:t>
        <a:bodyPr/>
        <a:lstStyle/>
        <a:p>
          <a:endParaRPr lang="en-US"/>
        </a:p>
      </dgm:t>
    </dgm:pt>
    <dgm:pt modelId="{11D6B81E-94CC-4689-A4EB-1FF60FB2D838}" type="pres">
      <dgm:prSet presAssocID="{0C245257-30B6-46C9-A026-1573744DCC5C}" presName="pillars" presStyleCnt="0"/>
      <dgm:spPr/>
    </dgm:pt>
    <dgm:pt modelId="{FFE7F6BD-6FD1-4682-AB5F-3AE56495BE13}" type="pres">
      <dgm:prSet presAssocID="{0C245257-30B6-46C9-A026-1573744DCC5C}" presName="pillar1" presStyleLbl="node1" presStyleIdx="0" presStyleCnt="3">
        <dgm:presLayoutVars>
          <dgm:bulletEnabled val="1"/>
        </dgm:presLayoutVars>
      </dgm:prSet>
      <dgm:spPr/>
      <dgm:t>
        <a:bodyPr/>
        <a:lstStyle/>
        <a:p>
          <a:endParaRPr lang="en-US"/>
        </a:p>
      </dgm:t>
    </dgm:pt>
    <dgm:pt modelId="{0A6A8017-2C04-42C1-A167-7214255D51CE}" type="pres">
      <dgm:prSet presAssocID="{FFF41752-00F1-4BA7-A4E2-F04C4626FF11}" presName="pillarX" presStyleLbl="node1" presStyleIdx="1" presStyleCnt="3">
        <dgm:presLayoutVars>
          <dgm:bulletEnabled val="1"/>
        </dgm:presLayoutVars>
      </dgm:prSet>
      <dgm:spPr/>
      <dgm:t>
        <a:bodyPr/>
        <a:lstStyle/>
        <a:p>
          <a:endParaRPr lang="en-US"/>
        </a:p>
      </dgm:t>
    </dgm:pt>
    <dgm:pt modelId="{443CD775-4552-4B11-9D0C-7DC8F51DB471}" type="pres">
      <dgm:prSet presAssocID="{A4EF22E2-9AC0-4B2C-9F7D-24DBEC0B0063}" presName="pillarX" presStyleLbl="node1" presStyleIdx="2" presStyleCnt="3">
        <dgm:presLayoutVars>
          <dgm:bulletEnabled val="1"/>
        </dgm:presLayoutVars>
      </dgm:prSet>
      <dgm:spPr/>
      <dgm:t>
        <a:bodyPr/>
        <a:lstStyle/>
        <a:p>
          <a:endParaRPr lang="en-US"/>
        </a:p>
      </dgm:t>
    </dgm:pt>
    <dgm:pt modelId="{0D666BD3-5F17-4038-A49B-B03BCB04A687}" type="pres">
      <dgm:prSet presAssocID="{0C245257-30B6-46C9-A026-1573744DCC5C}" presName="base" presStyleLbl="dkBgShp" presStyleIdx="1" presStyleCnt="2"/>
      <dgm:spPr/>
    </dgm:pt>
  </dgm:ptLst>
  <dgm:cxnLst>
    <dgm:cxn modelId="{FB45A075-8763-49D3-A237-6A5B03F4E888}" type="presOf" srcId="{712B041E-D655-4B8F-AC3E-03B9D5B05D2B}" destId="{443CD775-4552-4B11-9D0C-7DC8F51DB471}" srcOrd="0" destOrd="3" presId="urn:microsoft.com/office/officeart/2005/8/layout/hList3"/>
    <dgm:cxn modelId="{34D7345A-EAD1-42B7-BEA4-9A5B55185D46}" type="presOf" srcId="{9D844355-E816-4636-8155-897840359D22}" destId="{FFE7F6BD-6FD1-4682-AB5F-3AE56495BE13}" srcOrd="0" destOrd="0" presId="urn:microsoft.com/office/officeart/2005/8/layout/hList3"/>
    <dgm:cxn modelId="{7B56E875-4970-4855-8955-CC447A564485}" srcId="{A4EF22E2-9AC0-4B2C-9F7D-24DBEC0B0063}" destId="{712B041E-D655-4B8F-AC3E-03B9D5B05D2B}" srcOrd="2" destOrd="0" parTransId="{A379D8A1-F2F1-49C1-AA2D-B97CAB7FCFA5}" sibTransId="{570629B9-3909-4607-B01A-441C487D0CD8}"/>
    <dgm:cxn modelId="{3F55521F-B1CE-4A6C-8761-0FF2DB586E62}" srcId="{9D844355-E816-4636-8155-897840359D22}" destId="{FB3D8F42-9B85-49DC-B9E5-F2AFCFE9000B}" srcOrd="0" destOrd="0" parTransId="{126C59D4-BD61-452A-9384-FCAF6683727F}" sibTransId="{E38300C2-97D4-4A53-8A26-FF60B167E18A}"/>
    <dgm:cxn modelId="{A8009FFC-3F68-4BEB-A0A1-27A94AF0D67D}" type="presOf" srcId="{7B7005B3-0749-49B4-BE4B-10F4B31E990E}" destId="{FFE7F6BD-6FD1-4682-AB5F-3AE56495BE13}" srcOrd="0" destOrd="2" presId="urn:microsoft.com/office/officeart/2005/8/layout/hList3"/>
    <dgm:cxn modelId="{E576D7FC-FD5C-44DA-9DEA-CC17EC07A5FB}" type="presOf" srcId="{FB3D8F42-9B85-49DC-B9E5-F2AFCFE9000B}" destId="{FFE7F6BD-6FD1-4682-AB5F-3AE56495BE13}" srcOrd="0" destOrd="1" presId="urn:microsoft.com/office/officeart/2005/8/layout/hList3"/>
    <dgm:cxn modelId="{DEB06805-A3E0-41AB-B771-6F687B00825D}" type="presOf" srcId="{FFF41752-00F1-4BA7-A4E2-F04C4626FF11}" destId="{0A6A8017-2C04-42C1-A167-7214255D51CE}" srcOrd="0" destOrd="0" presId="urn:microsoft.com/office/officeart/2005/8/layout/hList3"/>
    <dgm:cxn modelId="{3BE12051-9CF0-4090-8F31-B9D514C9C64F}" srcId="{9D844355-E816-4636-8155-897840359D22}" destId="{7B7005B3-0749-49B4-BE4B-10F4B31E990E}" srcOrd="1" destOrd="0" parTransId="{8544D97E-02F7-44D5-8BAB-31D06832BC41}" sibTransId="{E789E2E8-D74B-47BF-9315-98DB78F27A3E}"/>
    <dgm:cxn modelId="{434889C5-8061-46AE-BC8D-8CCCFF0E1D10}" type="presOf" srcId="{7A737A1B-0BDF-4949-B15E-0D6E2C7F9535}" destId="{FFE7F6BD-6FD1-4682-AB5F-3AE56495BE13}" srcOrd="0" destOrd="3" presId="urn:microsoft.com/office/officeart/2005/8/layout/hList3"/>
    <dgm:cxn modelId="{3D26B5F7-FF8F-4547-8520-35C717627B85}" type="presOf" srcId="{0C245257-30B6-46C9-A026-1573744DCC5C}" destId="{7DCC7B6C-5F1A-4E4E-A414-02FC1B469577}" srcOrd="0" destOrd="0" presId="urn:microsoft.com/office/officeart/2005/8/layout/hList3"/>
    <dgm:cxn modelId="{CC709556-6568-40B8-8339-02A30E846FD3}" srcId="{0C245257-30B6-46C9-A026-1573744DCC5C}" destId="{FFF41752-00F1-4BA7-A4E2-F04C4626FF11}" srcOrd="1" destOrd="0" parTransId="{D5AEBC14-A588-4A0B-B6D4-B94F25E5C07B}" sibTransId="{C2314D84-23FD-43F6-880E-1973299AD1E4}"/>
    <dgm:cxn modelId="{ED341C33-672A-49AA-9E0F-5360E623AA4D}" srcId="{0C245257-30B6-46C9-A026-1573744DCC5C}" destId="{A4EF22E2-9AC0-4B2C-9F7D-24DBEC0B0063}" srcOrd="2" destOrd="0" parTransId="{D5F0EA00-DB96-48A1-95FD-CBC677B6AFD0}" sibTransId="{BAFE4BDF-C532-4F3A-93FB-69A9996FD443}"/>
    <dgm:cxn modelId="{EB0C9A3C-06E8-460A-A694-CDB7350EC849}" srcId="{0C245257-30B6-46C9-A026-1573744DCC5C}" destId="{9D844355-E816-4636-8155-897840359D22}" srcOrd="0" destOrd="0" parTransId="{0314D0AD-939E-4CF1-A636-A750F641FA04}" sibTransId="{7D85A8D2-4C28-400A-A4D8-929887B91018}"/>
    <dgm:cxn modelId="{566032B0-FF8F-47FA-A590-B52DEC74A6D9}" type="presOf" srcId="{E7DA87E7-20D9-445E-ABBD-B7903461985D}" destId="{0A6A8017-2C04-42C1-A167-7214255D51CE}" srcOrd="0" destOrd="1" presId="urn:microsoft.com/office/officeart/2005/8/layout/hList3"/>
    <dgm:cxn modelId="{F4275F26-63AF-454D-BA21-9913043DC718}" srcId="{FFF41752-00F1-4BA7-A4E2-F04C4626FF11}" destId="{E7DA87E7-20D9-445E-ABBD-B7903461985D}" srcOrd="0" destOrd="0" parTransId="{C086D36E-D8D0-4075-816F-97B84D8D707F}" sibTransId="{6A65E9D3-1963-464A-A03D-C53315FF79E2}"/>
    <dgm:cxn modelId="{126A4D77-EACF-4016-8324-A7DA51AB81B8}" srcId="{FFF41752-00F1-4BA7-A4E2-F04C4626FF11}" destId="{CA94F821-2391-47FC-BFA6-6ADEC785950A}" srcOrd="2" destOrd="0" parTransId="{D984ED63-8E3B-4DB2-ABF2-9BA7A1C3CC83}" sibTransId="{63433020-A0FC-41A3-AC0C-2652D9870E87}"/>
    <dgm:cxn modelId="{E3ABB870-0391-49EF-B498-8E47773A5D6E}" type="presOf" srcId="{A4EF22E2-9AC0-4B2C-9F7D-24DBEC0B0063}" destId="{443CD775-4552-4B11-9D0C-7DC8F51DB471}" srcOrd="0" destOrd="0" presId="urn:microsoft.com/office/officeart/2005/8/layout/hList3"/>
    <dgm:cxn modelId="{DD88922B-D5AF-4376-A870-A835B8E38DB0}" type="presOf" srcId="{C7A1E171-A05C-403E-BF17-52BB3F331B19}" destId="{443CD775-4552-4B11-9D0C-7DC8F51DB471}" srcOrd="0" destOrd="4" presId="urn:microsoft.com/office/officeart/2005/8/layout/hList3"/>
    <dgm:cxn modelId="{9CD2A5D4-B88B-46A1-91A2-22C567A83D26}" type="presOf" srcId="{C8CA093B-DA9D-43CA-A303-9FD4824A0D05}" destId="{443CD775-4552-4B11-9D0C-7DC8F51DB471}" srcOrd="0" destOrd="1" presId="urn:microsoft.com/office/officeart/2005/8/layout/hList3"/>
    <dgm:cxn modelId="{E5BEB403-293F-4B53-9485-D9854574B03B}" srcId="{35EC691E-2D41-4FCC-AFB3-775058B7A7C9}" destId="{0C245257-30B6-46C9-A026-1573744DCC5C}" srcOrd="0" destOrd="0" parTransId="{2E1D4071-AE80-4576-B376-B32E8845C217}" sibTransId="{B2C0F520-F620-4B56-8B86-48F7894819B4}"/>
    <dgm:cxn modelId="{53B6F7CD-DD31-4C28-A191-DC0C2ADF7845}" type="presOf" srcId="{CA94F821-2391-47FC-BFA6-6ADEC785950A}" destId="{0A6A8017-2C04-42C1-A167-7214255D51CE}" srcOrd="0" destOrd="3" presId="urn:microsoft.com/office/officeart/2005/8/layout/hList3"/>
    <dgm:cxn modelId="{4839C8DF-17CD-475C-88AD-C95440A63AA8}" srcId="{A4EF22E2-9AC0-4B2C-9F7D-24DBEC0B0063}" destId="{C8CA093B-DA9D-43CA-A303-9FD4824A0D05}" srcOrd="0" destOrd="0" parTransId="{AAA80044-42FF-46E9-85FF-A87793E1FF3D}" sibTransId="{D85CA459-D7E9-4811-86D7-961F3BBDB7B9}"/>
    <dgm:cxn modelId="{0E349E7D-4A2E-41A1-8F37-C077FDDE1810}" type="presOf" srcId="{35EC691E-2D41-4FCC-AFB3-775058B7A7C9}" destId="{1A46D684-CCE3-4FB8-8214-EAB452EA51F6}" srcOrd="0" destOrd="0" presId="urn:microsoft.com/office/officeart/2005/8/layout/hList3"/>
    <dgm:cxn modelId="{F066328E-692B-45A4-A24A-9E1F5504B180}" type="presOf" srcId="{BB5792AC-5038-45AA-BA9B-A7D894CCDCB7}" destId="{443CD775-4552-4B11-9D0C-7DC8F51DB471}" srcOrd="0" destOrd="2" presId="urn:microsoft.com/office/officeart/2005/8/layout/hList3"/>
    <dgm:cxn modelId="{5FA09FAC-AE55-410B-85F0-63664C306F5F}" srcId="{9D844355-E816-4636-8155-897840359D22}" destId="{7A737A1B-0BDF-4949-B15E-0D6E2C7F9535}" srcOrd="2" destOrd="0" parTransId="{09C0EFA6-EE5E-4830-9D9C-AAB3A6EDD0FC}" sibTransId="{95B27374-38B5-4970-B269-FE9C5C78509C}"/>
    <dgm:cxn modelId="{09B8548F-7737-4D08-B447-1246F904ECE7}" srcId="{A4EF22E2-9AC0-4B2C-9F7D-24DBEC0B0063}" destId="{BB5792AC-5038-45AA-BA9B-A7D894CCDCB7}" srcOrd="1" destOrd="0" parTransId="{23FDDB23-BB63-47B3-BEE7-B1EF76406E35}" sibTransId="{49C4CD22-7774-40D1-88E1-6F7CD79C234E}"/>
    <dgm:cxn modelId="{AB732015-A049-4F5C-9233-A9DAC63A8DB1}" srcId="{FFF41752-00F1-4BA7-A4E2-F04C4626FF11}" destId="{FABE18D2-081D-453D-B199-19ED8F7656DD}" srcOrd="1" destOrd="0" parTransId="{2F2FD8BD-3363-452F-BBFD-0DC096DC14B5}" sibTransId="{FCBB19A8-91E4-4063-9304-77DDE9E28D76}"/>
    <dgm:cxn modelId="{87763BF9-E8A9-4922-875D-1EB1F9E19F69}" srcId="{A4EF22E2-9AC0-4B2C-9F7D-24DBEC0B0063}" destId="{C7A1E171-A05C-403E-BF17-52BB3F331B19}" srcOrd="3" destOrd="0" parTransId="{F504AB1D-0AEB-4517-96F5-7F622776555B}" sibTransId="{5DC4F061-0E7D-4BE5-8CAE-252A179E53FA}"/>
    <dgm:cxn modelId="{7F95E108-B8E1-4B6C-B114-759E7017C297}" type="presOf" srcId="{FABE18D2-081D-453D-B199-19ED8F7656DD}" destId="{0A6A8017-2C04-42C1-A167-7214255D51CE}" srcOrd="0" destOrd="2" presId="urn:microsoft.com/office/officeart/2005/8/layout/hList3"/>
    <dgm:cxn modelId="{AFC02809-A665-4126-95A8-A0081DFAA351}" type="presParOf" srcId="{1A46D684-CCE3-4FB8-8214-EAB452EA51F6}" destId="{7DCC7B6C-5F1A-4E4E-A414-02FC1B469577}" srcOrd="0" destOrd="0" presId="urn:microsoft.com/office/officeart/2005/8/layout/hList3"/>
    <dgm:cxn modelId="{F721FD54-7947-44A4-AD48-F563409624B3}" type="presParOf" srcId="{1A46D684-CCE3-4FB8-8214-EAB452EA51F6}" destId="{11D6B81E-94CC-4689-A4EB-1FF60FB2D838}" srcOrd="1" destOrd="0" presId="urn:microsoft.com/office/officeart/2005/8/layout/hList3"/>
    <dgm:cxn modelId="{933BBFE4-0F7E-4949-B1EB-A3ACF413B6E0}" type="presParOf" srcId="{11D6B81E-94CC-4689-A4EB-1FF60FB2D838}" destId="{FFE7F6BD-6FD1-4682-AB5F-3AE56495BE13}" srcOrd="0" destOrd="0" presId="urn:microsoft.com/office/officeart/2005/8/layout/hList3"/>
    <dgm:cxn modelId="{14B06C05-E00F-4D66-AD54-1CAE2834A005}" type="presParOf" srcId="{11D6B81E-94CC-4689-A4EB-1FF60FB2D838}" destId="{0A6A8017-2C04-42C1-A167-7214255D51CE}" srcOrd="1" destOrd="0" presId="urn:microsoft.com/office/officeart/2005/8/layout/hList3"/>
    <dgm:cxn modelId="{D213AE28-59B9-4790-AE24-274C475EEC67}" type="presParOf" srcId="{11D6B81E-94CC-4689-A4EB-1FF60FB2D838}" destId="{443CD775-4552-4B11-9D0C-7DC8F51DB471}" srcOrd="2" destOrd="0" presId="urn:microsoft.com/office/officeart/2005/8/layout/hList3"/>
    <dgm:cxn modelId="{5A6C53AB-3ED3-4311-A0A0-7B319DF41E0C}" type="presParOf" srcId="{1A46D684-CCE3-4FB8-8214-EAB452EA51F6}" destId="{0D666BD3-5F17-4038-A49B-B03BCB04A68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2E2E545-D82F-46B0-B936-4A9CC73E6FA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5FED8D85-FB6C-4DD8-8E4E-E1B02B42CC5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Role of a facilitator in generating product/business ideas</a:t>
          </a:r>
        </a:p>
        <a:p>
          <a:pPr defTabSz="2489200">
            <a:lnSpc>
              <a:spcPct val="90000"/>
            </a:lnSpc>
            <a:spcBef>
              <a:spcPct val="0"/>
            </a:spcBef>
            <a:spcAft>
              <a:spcPct val="35000"/>
            </a:spcAft>
          </a:pPr>
          <a:endParaRPr lang="en-US" dirty="0"/>
        </a:p>
      </dgm:t>
    </dgm:pt>
    <dgm:pt modelId="{BCABBE90-0297-42AC-9C38-6E64D14A4505}" type="parTrans" cxnId="{C11ED51B-0477-448E-AAF2-E5B9B917006A}">
      <dgm:prSet/>
      <dgm:spPr/>
      <dgm:t>
        <a:bodyPr/>
        <a:lstStyle/>
        <a:p>
          <a:endParaRPr lang="en-US"/>
        </a:p>
      </dgm:t>
    </dgm:pt>
    <dgm:pt modelId="{283CC422-9F6D-4C6A-805D-B2E488ED4D92}" type="sibTrans" cxnId="{C11ED51B-0477-448E-AAF2-E5B9B917006A}">
      <dgm:prSet/>
      <dgm:spPr/>
      <dgm:t>
        <a:bodyPr/>
        <a:lstStyle/>
        <a:p>
          <a:endParaRPr lang="en-US"/>
        </a:p>
      </dgm:t>
    </dgm:pt>
    <dgm:pt modelId="{73CBA6AB-B61E-4D21-B8F9-EB24C447883A}">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b="1" dirty="0" smtClean="0"/>
            <a:t>Who Can Facilitate</a:t>
          </a:r>
          <a:endParaRPr lang="en-US" dirty="0"/>
        </a:p>
      </dgm:t>
    </dgm:pt>
    <dgm:pt modelId="{7ED1E786-2B89-4A87-A913-5104830CFC6B}" type="parTrans" cxnId="{3D9920A2-3F63-458B-9B70-3EB675123BD6}">
      <dgm:prSet/>
      <dgm:spPr/>
      <dgm:t>
        <a:bodyPr/>
        <a:lstStyle/>
        <a:p>
          <a:endParaRPr lang="en-US"/>
        </a:p>
      </dgm:t>
    </dgm:pt>
    <dgm:pt modelId="{5674D37E-4CD2-40CA-9182-CB241426D3B0}" type="sibTrans" cxnId="{3D9920A2-3F63-458B-9B70-3EB675123BD6}">
      <dgm:prSet/>
      <dgm:spPr/>
      <dgm:t>
        <a:bodyPr/>
        <a:lstStyle/>
        <a:p>
          <a:endParaRPr lang="en-US"/>
        </a:p>
      </dgm:t>
    </dgm:pt>
    <dgm:pt modelId="{DCFFB4A4-B0EF-4EE4-A675-AD26ED20D0E4}">
      <dgm:prSet phldrT="[Text]"/>
      <dgm:spPr/>
      <dgm:t>
        <a:bodyPr/>
        <a:lstStyle/>
        <a:p>
          <a:r>
            <a:rPr lang="en-US" dirty="0" smtClean="0"/>
            <a:t>-Motivate participants. </a:t>
          </a:r>
        </a:p>
        <a:p>
          <a:r>
            <a:rPr lang="en-US" dirty="0" smtClean="0"/>
            <a:t>-Keep the focus on the topic. </a:t>
          </a:r>
        </a:p>
        <a:p>
          <a:r>
            <a:rPr lang="en-US" dirty="0" smtClean="0"/>
            <a:t>-Understand the issues that affect small group interaction</a:t>
          </a:r>
          <a:endParaRPr lang="en-US" dirty="0"/>
        </a:p>
      </dgm:t>
    </dgm:pt>
    <dgm:pt modelId="{2549E06D-55D8-446A-A665-26D6DCC11AA2}" type="parTrans" cxnId="{BC2EA24A-8E26-439F-A387-8412F0842A7B}">
      <dgm:prSet/>
      <dgm:spPr/>
      <dgm:t>
        <a:bodyPr/>
        <a:lstStyle/>
        <a:p>
          <a:endParaRPr lang="en-US"/>
        </a:p>
      </dgm:t>
    </dgm:pt>
    <dgm:pt modelId="{D1C6A024-E250-416E-9208-C09F044BA216}" type="sibTrans" cxnId="{BC2EA24A-8E26-439F-A387-8412F0842A7B}">
      <dgm:prSet/>
      <dgm:spPr/>
      <dgm:t>
        <a:bodyPr/>
        <a:lstStyle/>
        <a:p>
          <a:endParaRPr lang="en-US"/>
        </a:p>
      </dgm:t>
    </dgm:pt>
    <dgm:pt modelId="{BA6B321A-BD37-4487-9B55-F2218AAE878C}">
      <dgm:prSet phldrT="[Text]"/>
      <dgm:spPr/>
      <dgm:t>
        <a:bodyPr/>
        <a:lstStyle/>
        <a:p>
          <a:r>
            <a:rPr lang="en-US" dirty="0" smtClean="0"/>
            <a:t>A facilitator also needs to understand how to organize and analyze the data from brainstorming sessions. </a:t>
          </a:r>
          <a:endParaRPr lang="en-US" dirty="0"/>
        </a:p>
      </dgm:t>
    </dgm:pt>
    <dgm:pt modelId="{D93B68C6-06EF-4C4F-8452-D0C7D7099C48}" type="parTrans" cxnId="{FC3FEB05-A2C9-436E-B87D-D90017A39AFB}">
      <dgm:prSet/>
      <dgm:spPr/>
      <dgm:t>
        <a:bodyPr/>
        <a:lstStyle/>
        <a:p>
          <a:endParaRPr lang="en-US"/>
        </a:p>
      </dgm:t>
    </dgm:pt>
    <dgm:pt modelId="{CC3FA485-DA28-4D82-BDA1-06DBD829EAF1}" type="sibTrans" cxnId="{FC3FEB05-A2C9-436E-B87D-D90017A39AFB}">
      <dgm:prSet/>
      <dgm:spPr/>
      <dgm:t>
        <a:bodyPr/>
        <a:lstStyle/>
        <a:p>
          <a:endParaRPr lang="en-US"/>
        </a:p>
      </dgm:t>
    </dgm:pt>
    <dgm:pt modelId="{C9F37D93-CEEF-4F6B-9596-AA20BA788EC9}">
      <dgm:prSet/>
      <dgm:spPr/>
      <dgm:t>
        <a:bodyPr/>
        <a:lstStyle/>
        <a:p>
          <a:r>
            <a:rPr lang="en-US" smtClean="0"/>
            <a:t>Facilitators must not let participants belabor their points or start telling war stories. This can reduce the quantity of items and act as an inhibitor since the stories often include some subtle guidance or implied criticism.</a:t>
          </a:r>
          <a:endParaRPr lang="en-US" dirty="0" smtClean="0"/>
        </a:p>
      </dgm:t>
    </dgm:pt>
    <dgm:pt modelId="{D5E42343-B7CD-4985-BB15-0DD5DDC1B2E1}" type="parTrans" cxnId="{42E93EBE-CCEA-4D06-A6A4-42AD2795D37E}">
      <dgm:prSet/>
      <dgm:spPr/>
      <dgm:t>
        <a:bodyPr/>
        <a:lstStyle/>
        <a:p>
          <a:endParaRPr lang="en-US"/>
        </a:p>
      </dgm:t>
    </dgm:pt>
    <dgm:pt modelId="{1160939F-D336-4F74-A7E0-CB1A9A4B3B8A}" type="sibTrans" cxnId="{42E93EBE-CCEA-4D06-A6A4-42AD2795D37E}">
      <dgm:prSet/>
      <dgm:spPr/>
      <dgm:t>
        <a:bodyPr/>
        <a:lstStyle/>
        <a:p>
          <a:endParaRPr lang="en-US"/>
        </a:p>
      </dgm:t>
    </dgm:pt>
    <dgm:pt modelId="{0B5FDFCA-47C7-4124-BED7-44B69C54954D}">
      <dgm:prSet/>
      <dgm:spPr/>
      <dgm:t>
        <a:bodyPr/>
        <a:lstStyle/>
        <a:p>
          <a:r>
            <a:rPr lang="en-US" smtClean="0"/>
            <a:t>Facilitators should avoid inviting someone that is generally feared by the group since this is likely to reduce the quantity of ideas. </a:t>
          </a:r>
          <a:endParaRPr lang="en-US" dirty="0" smtClean="0"/>
        </a:p>
      </dgm:t>
    </dgm:pt>
    <dgm:pt modelId="{F41F7CC6-8ECD-43C4-91E1-1C27D15C54EC}" type="parTrans" cxnId="{E3D863DC-3F9C-4598-A311-273341DBADC5}">
      <dgm:prSet/>
      <dgm:spPr/>
      <dgm:t>
        <a:bodyPr/>
        <a:lstStyle/>
        <a:p>
          <a:endParaRPr lang="en-US"/>
        </a:p>
      </dgm:t>
    </dgm:pt>
    <dgm:pt modelId="{2C23FBDB-927E-4C1C-8D7D-AD7C30D16272}" type="sibTrans" cxnId="{E3D863DC-3F9C-4598-A311-273341DBADC5}">
      <dgm:prSet/>
      <dgm:spPr/>
      <dgm:t>
        <a:bodyPr/>
        <a:lstStyle/>
        <a:p>
          <a:endParaRPr lang="en-US"/>
        </a:p>
      </dgm:t>
    </dgm:pt>
    <dgm:pt modelId="{E567FF8E-D0F5-4F49-9050-5384A9C36229}">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mtClean="0"/>
            <a:t>The basic brainstorming procedure seems simple enough that anyone could facilitate a session, but the social dynamics of product groups are both complex and subtle so facilitators should have some training on how to:</a:t>
          </a:r>
          <a:endParaRPr lang="en-US" b="1" dirty="0" smtClean="0"/>
        </a:p>
        <a:p>
          <a:pPr defTabSz="2444750">
            <a:lnSpc>
              <a:spcPct val="90000"/>
            </a:lnSpc>
            <a:spcBef>
              <a:spcPct val="0"/>
            </a:spcBef>
            <a:spcAft>
              <a:spcPct val="35000"/>
            </a:spcAft>
          </a:pPr>
          <a:endParaRPr lang="en-US" dirty="0"/>
        </a:p>
      </dgm:t>
    </dgm:pt>
    <dgm:pt modelId="{CD7E74F9-EA9E-4810-B29A-FB1ACA91E78D}" type="parTrans" cxnId="{B2B4ABEF-4F3D-4641-A545-C61D373353A0}">
      <dgm:prSet/>
      <dgm:spPr/>
    </dgm:pt>
    <dgm:pt modelId="{04C0C622-AE3F-433D-B124-BF8BB5EDCDD4}" type="sibTrans" cxnId="{B2B4ABEF-4F3D-4641-A545-C61D373353A0}">
      <dgm:prSet/>
      <dgm:spPr/>
    </dgm:pt>
    <dgm:pt modelId="{8487FB41-7326-40F1-85DA-84B73D207795}" type="pres">
      <dgm:prSet presAssocID="{92E2E545-D82F-46B0-B936-4A9CC73E6FAE}" presName="composite" presStyleCnt="0">
        <dgm:presLayoutVars>
          <dgm:chMax val="1"/>
          <dgm:dir/>
          <dgm:resizeHandles val="exact"/>
        </dgm:presLayoutVars>
      </dgm:prSet>
      <dgm:spPr/>
      <dgm:t>
        <a:bodyPr/>
        <a:lstStyle/>
        <a:p>
          <a:endParaRPr lang="en-US"/>
        </a:p>
      </dgm:t>
    </dgm:pt>
    <dgm:pt modelId="{807BDA27-8165-41C7-9ECF-3D13DB405598}" type="pres">
      <dgm:prSet presAssocID="{5FED8D85-FB6C-4DD8-8E4E-E1B02B42CC54}" presName="roof" presStyleLbl="dkBgShp" presStyleIdx="0" presStyleCnt="2" custLinFactNeighborY="-2083"/>
      <dgm:spPr/>
      <dgm:t>
        <a:bodyPr/>
        <a:lstStyle/>
        <a:p>
          <a:endParaRPr lang="en-US"/>
        </a:p>
      </dgm:t>
    </dgm:pt>
    <dgm:pt modelId="{AD851CA6-92AC-49EE-A58E-ADD15B2BAC10}" type="pres">
      <dgm:prSet presAssocID="{5FED8D85-FB6C-4DD8-8E4E-E1B02B42CC54}" presName="pillars" presStyleCnt="0"/>
      <dgm:spPr/>
    </dgm:pt>
    <dgm:pt modelId="{56D802FA-9226-4A84-BF52-FE01389BC24D}" type="pres">
      <dgm:prSet presAssocID="{5FED8D85-FB6C-4DD8-8E4E-E1B02B42CC54}" presName="pillar1" presStyleLbl="node1" presStyleIdx="0" presStyleCnt="5">
        <dgm:presLayoutVars>
          <dgm:bulletEnabled val="1"/>
        </dgm:presLayoutVars>
      </dgm:prSet>
      <dgm:spPr/>
      <dgm:t>
        <a:bodyPr/>
        <a:lstStyle/>
        <a:p>
          <a:endParaRPr lang="en-US"/>
        </a:p>
      </dgm:t>
    </dgm:pt>
    <dgm:pt modelId="{81F0B1C4-0BE0-4D6F-9519-F1B365F10C62}" type="pres">
      <dgm:prSet presAssocID="{DCFFB4A4-B0EF-4EE4-A675-AD26ED20D0E4}" presName="pillarX" presStyleLbl="node1" presStyleIdx="1" presStyleCnt="5">
        <dgm:presLayoutVars>
          <dgm:bulletEnabled val="1"/>
        </dgm:presLayoutVars>
      </dgm:prSet>
      <dgm:spPr/>
      <dgm:t>
        <a:bodyPr/>
        <a:lstStyle/>
        <a:p>
          <a:endParaRPr lang="en-US"/>
        </a:p>
      </dgm:t>
    </dgm:pt>
    <dgm:pt modelId="{FE65DB1A-83B4-4224-8AD4-31BB6760A39A}" type="pres">
      <dgm:prSet presAssocID="{BA6B321A-BD37-4487-9B55-F2218AAE878C}" presName="pillarX" presStyleLbl="node1" presStyleIdx="2" presStyleCnt="5">
        <dgm:presLayoutVars>
          <dgm:bulletEnabled val="1"/>
        </dgm:presLayoutVars>
      </dgm:prSet>
      <dgm:spPr/>
      <dgm:t>
        <a:bodyPr/>
        <a:lstStyle/>
        <a:p>
          <a:endParaRPr lang="en-US"/>
        </a:p>
      </dgm:t>
    </dgm:pt>
    <dgm:pt modelId="{5433C92B-3EAD-4CEA-9E1B-8BF9F396B3BA}" type="pres">
      <dgm:prSet presAssocID="{C9F37D93-CEEF-4F6B-9596-AA20BA788EC9}" presName="pillarX" presStyleLbl="node1" presStyleIdx="3" presStyleCnt="5">
        <dgm:presLayoutVars>
          <dgm:bulletEnabled val="1"/>
        </dgm:presLayoutVars>
      </dgm:prSet>
      <dgm:spPr/>
      <dgm:t>
        <a:bodyPr/>
        <a:lstStyle/>
        <a:p>
          <a:endParaRPr lang="en-US"/>
        </a:p>
      </dgm:t>
    </dgm:pt>
    <dgm:pt modelId="{F696DA8C-C14B-4857-8492-D29CA3CA0953}" type="pres">
      <dgm:prSet presAssocID="{0B5FDFCA-47C7-4124-BED7-44B69C54954D}" presName="pillarX" presStyleLbl="node1" presStyleIdx="4" presStyleCnt="5">
        <dgm:presLayoutVars>
          <dgm:bulletEnabled val="1"/>
        </dgm:presLayoutVars>
      </dgm:prSet>
      <dgm:spPr/>
      <dgm:t>
        <a:bodyPr/>
        <a:lstStyle/>
        <a:p>
          <a:endParaRPr lang="en-US"/>
        </a:p>
      </dgm:t>
    </dgm:pt>
    <dgm:pt modelId="{ABE71998-00D6-4523-B0B9-C2D65A880F6E}" type="pres">
      <dgm:prSet presAssocID="{5FED8D85-FB6C-4DD8-8E4E-E1B02B42CC54}" presName="base" presStyleLbl="dkBgShp" presStyleIdx="1" presStyleCnt="2"/>
      <dgm:spPr/>
    </dgm:pt>
  </dgm:ptLst>
  <dgm:cxnLst>
    <dgm:cxn modelId="{B05557FF-1288-4B63-B8B5-6EE1C8DC8123}" type="presOf" srcId="{0B5FDFCA-47C7-4124-BED7-44B69C54954D}" destId="{F696DA8C-C14B-4857-8492-D29CA3CA0953}" srcOrd="0" destOrd="0" presId="urn:microsoft.com/office/officeart/2005/8/layout/hList3"/>
    <dgm:cxn modelId="{3D9920A2-3F63-458B-9B70-3EB675123BD6}" srcId="{5FED8D85-FB6C-4DD8-8E4E-E1B02B42CC54}" destId="{73CBA6AB-B61E-4D21-B8F9-EB24C447883A}" srcOrd="0" destOrd="0" parTransId="{7ED1E786-2B89-4A87-A913-5104830CFC6B}" sibTransId="{5674D37E-4CD2-40CA-9182-CB241426D3B0}"/>
    <dgm:cxn modelId="{FC3FEB05-A2C9-436E-B87D-D90017A39AFB}" srcId="{5FED8D85-FB6C-4DD8-8E4E-E1B02B42CC54}" destId="{BA6B321A-BD37-4487-9B55-F2218AAE878C}" srcOrd="2" destOrd="0" parTransId="{D93B68C6-06EF-4C4F-8452-D0C7D7099C48}" sibTransId="{CC3FA485-DA28-4D82-BDA1-06DBD829EAF1}"/>
    <dgm:cxn modelId="{B2B4ABEF-4F3D-4641-A545-C61D373353A0}" srcId="{73CBA6AB-B61E-4D21-B8F9-EB24C447883A}" destId="{E567FF8E-D0F5-4F49-9050-5384A9C36229}" srcOrd="0" destOrd="0" parTransId="{CD7E74F9-EA9E-4810-B29A-FB1ACA91E78D}" sibTransId="{04C0C622-AE3F-433D-B124-BF8BB5EDCDD4}"/>
    <dgm:cxn modelId="{2D330B92-77D2-4A17-8BAE-4F257AE5F206}" type="presOf" srcId="{73CBA6AB-B61E-4D21-B8F9-EB24C447883A}" destId="{56D802FA-9226-4A84-BF52-FE01389BC24D}" srcOrd="0" destOrd="0" presId="urn:microsoft.com/office/officeart/2005/8/layout/hList3"/>
    <dgm:cxn modelId="{2D30F94F-4A0C-466D-A50D-57CEB95BB2FA}" type="presOf" srcId="{92E2E545-D82F-46B0-B936-4A9CC73E6FAE}" destId="{8487FB41-7326-40F1-85DA-84B73D207795}" srcOrd="0" destOrd="0" presId="urn:microsoft.com/office/officeart/2005/8/layout/hList3"/>
    <dgm:cxn modelId="{E3D863DC-3F9C-4598-A311-273341DBADC5}" srcId="{5FED8D85-FB6C-4DD8-8E4E-E1B02B42CC54}" destId="{0B5FDFCA-47C7-4124-BED7-44B69C54954D}" srcOrd="4" destOrd="0" parTransId="{F41F7CC6-8ECD-43C4-91E1-1C27D15C54EC}" sibTransId="{2C23FBDB-927E-4C1C-8D7D-AD7C30D16272}"/>
    <dgm:cxn modelId="{B22FB2BF-C540-43DE-82CE-2884402BA48A}" type="presOf" srcId="{E567FF8E-D0F5-4F49-9050-5384A9C36229}" destId="{56D802FA-9226-4A84-BF52-FE01389BC24D}" srcOrd="0" destOrd="1" presId="urn:microsoft.com/office/officeart/2005/8/layout/hList3"/>
    <dgm:cxn modelId="{56550FB6-4E51-4257-ABE5-4BDBDC87E66F}" type="presOf" srcId="{5FED8D85-FB6C-4DD8-8E4E-E1B02B42CC54}" destId="{807BDA27-8165-41C7-9ECF-3D13DB405598}" srcOrd="0" destOrd="0" presId="urn:microsoft.com/office/officeart/2005/8/layout/hList3"/>
    <dgm:cxn modelId="{E132B708-9ECC-42E5-A722-E9F5901D8549}" type="presOf" srcId="{BA6B321A-BD37-4487-9B55-F2218AAE878C}" destId="{FE65DB1A-83B4-4224-8AD4-31BB6760A39A}" srcOrd="0" destOrd="0" presId="urn:microsoft.com/office/officeart/2005/8/layout/hList3"/>
    <dgm:cxn modelId="{7975F8C7-B29C-4C61-82C6-E4572742FCC9}" type="presOf" srcId="{C9F37D93-CEEF-4F6B-9596-AA20BA788EC9}" destId="{5433C92B-3EAD-4CEA-9E1B-8BF9F396B3BA}" srcOrd="0" destOrd="0" presId="urn:microsoft.com/office/officeart/2005/8/layout/hList3"/>
    <dgm:cxn modelId="{BC2EA24A-8E26-439F-A387-8412F0842A7B}" srcId="{5FED8D85-FB6C-4DD8-8E4E-E1B02B42CC54}" destId="{DCFFB4A4-B0EF-4EE4-A675-AD26ED20D0E4}" srcOrd="1" destOrd="0" parTransId="{2549E06D-55D8-446A-A665-26D6DCC11AA2}" sibTransId="{D1C6A024-E250-416E-9208-C09F044BA216}"/>
    <dgm:cxn modelId="{C11ED51B-0477-448E-AAF2-E5B9B917006A}" srcId="{92E2E545-D82F-46B0-B936-4A9CC73E6FAE}" destId="{5FED8D85-FB6C-4DD8-8E4E-E1B02B42CC54}" srcOrd="0" destOrd="0" parTransId="{BCABBE90-0297-42AC-9C38-6E64D14A4505}" sibTransId="{283CC422-9F6D-4C6A-805D-B2E488ED4D92}"/>
    <dgm:cxn modelId="{D941C22C-3346-4524-9D50-A92E94756098}" type="presOf" srcId="{DCFFB4A4-B0EF-4EE4-A675-AD26ED20D0E4}" destId="{81F0B1C4-0BE0-4D6F-9519-F1B365F10C62}" srcOrd="0" destOrd="0" presId="urn:microsoft.com/office/officeart/2005/8/layout/hList3"/>
    <dgm:cxn modelId="{42E93EBE-CCEA-4D06-A6A4-42AD2795D37E}" srcId="{5FED8D85-FB6C-4DD8-8E4E-E1B02B42CC54}" destId="{C9F37D93-CEEF-4F6B-9596-AA20BA788EC9}" srcOrd="3" destOrd="0" parTransId="{D5E42343-B7CD-4985-BB15-0DD5DDC1B2E1}" sibTransId="{1160939F-D336-4F74-A7E0-CB1A9A4B3B8A}"/>
    <dgm:cxn modelId="{46DD2EC1-B006-409D-B621-A521F508D317}" type="presParOf" srcId="{8487FB41-7326-40F1-85DA-84B73D207795}" destId="{807BDA27-8165-41C7-9ECF-3D13DB405598}" srcOrd="0" destOrd="0" presId="urn:microsoft.com/office/officeart/2005/8/layout/hList3"/>
    <dgm:cxn modelId="{F963C224-C665-4CD6-8D5A-55E20676C54B}" type="presParOf" srcId="{8487FB41-7326-40F1-85DA-84B73D207795}" destId="{AD851CA6-92AC-49EE-A58E-ADD15B2BAC10}" srcOrd="1" destOrd="0" presId="urn:microsoft.com/office/officeart/2005/8/layout/hList3"/>
    <dgm:cxn modelId="{F2CC42B1-6088-4497-AC9C-BB9E92E7A5FA}" type="presParOf" srcId="{AD851CA6-92AC-49EE-A58E-ADD15B2BAC10}" destId="{56D802FA-9226-4A84-BF52-FE01389BC24D}" srcOrd="0" destOrd="0" presId="urn:microsoft.com/office/officeart/2005/8/layout/hList3"/>
    <dgm:cxn modelId="{CA827970-245A-48B8-AA53-A26E941F5AF3}" type="presParOf" srcId="{AD851CA6-92AC-49EE-A58E-ADD15B2BAC10}" destId="{81F0B1C4-0BE0-4D6F-9519-F1B365F10C62}" srcOrd="1" destOrd="0" presId="urn:microsoft.com/office/officeart/2005/8/layout/hList3"/>
    <dgm:cxn modelId="{8292D4CF-357E-4704-BE03-AE3DA978B4BA}" type="presParOf" srcId="{AD851CA6-92AC-49EE-A58E-ADD15B2BAC10}" destId="{FE65DB1A-83B4-4224-8AD4-31BB6760A39A}" srcOrd="2" destOrd="0" presId="urn:microsoft.com/office/officeart/2005/8/layout/hList3"/>
    <dgm:cxn modelId="{9F7C129A-34CA-4704-874E-4022437D6494}" type="presParOf" srcId="{AD851CA6-92AC-49EE-A58E-ADD15B2BAC10}" destId="{5433C92B-3EAD-4CEA-9E1B-8BF9F396B3BA}" srcOrd="3" destOrd="0" presId="urn:microsoft.com/office/officeart/2005/8/layout/hList3"/>
    <dgm:cxn modelId="{655C74B3-BEA4-4849-9EF8-9EE4D0C7D50C}" type="presParOf" srcId="{AD851CA6-92AC-49EE-A58E-ADD15B2BAC10}" destId="{F696DA8C-C14B-4857-8492-D29CA3CA0953}" srcOrd="4" destOrd="0" presId="urn:microsoft.com/office/officeart/2005/8/layout/hList3"/>
    <dgm:cxn modelId="{C098265C-F3DB-4890-B810-E08092A7557A}" type="presParOf" srcId="{8487FB41-7326-40F1-85DA-84B73D207795}" destId="{ABE71998-00D6-4523-B0B9-C2D65A880F6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970423E-7134-411D-953A-69BF75F1A84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3829EE8-C6F0-4D17-AFEB-E1093E39DC71}">
      <dgm:prSet phldrT="[Text]"/>
      <dgm:spPr/>
      <dgm:t>
        <a:bodyPr/>
        <a:lstStyle/>
        <a:p>
          <a:r>
            <a:rPr lang="en-US" b="1" dirty="0" smtClean="0"/>
            <a:t>Clarifying questions</a:t>
          </a:r>
          <a:endParaRPr lang="en-US" dirty="0"/>
        </a:p>
      </dgm:t>
    </dgm:pt>
    <dgm:pt modelId="{5549457A-692D-4F97-A1AF-46D3DD09847C}" type="parTrans" cxnId="{594246E5-72DD-4ADD-AC72-70486D7188BC}">
      <dgm:prSet/>
      <dgm:spPr/>
      <dgm:t>
        <a:bodyPr/>
        <a:lstStyle/>
        <a:p>
          <a:endParaRPr lang="en-US"/>
        </a:p>
      </dgm:t>
    </dgm:pt>
    <dgm:pt modelId="{391D9C0E-79B2-4753-99DA-E5521E4E50F2}" type="sibTrans" cxnId="{594246E5-72DD-4ADD-AC72-70486D7188BC}">
      <dgm:prSet/>
      <dgm:spPr/>
      <dgm:t>
        <a:bodyPr/>
        <a:lstStyle/>
        <a:p>
          <a:endParaRPr lang="en-US"/>
        </a:p>
      </dgm:t>
    </dgm:pt>
    <dgm:pt modelId="{D38D07D2-FACC-4F4B-BEF3-856089397248}">
      <dgm:prSet/>
      <dgm:spPr/>
      <dgm:t>
        <a:bodyPr/>
        <a:lstStyle/>
        <a:p>
          <a:r>
            <a:rPr lang="en-US" b="1" dirty="0" smtClean="0"/>
            <a:t>Exploratory questions</a:t>
          </a:r>
          <a:endParaRPr lang="en-US" dirty="0"/>
        </a:p>
      </dgm:t>
    </dgm:pt>
    <dgm:pt modelId="{83D52F10-7C8A-441A-B08C-B62E671EBF98}" type="parTrans" cxnId="{53950420-91E2-449B-B1B9-8DC4EAD210F2}">
      <dgm:prSet/>
      <dgm:spPr/>
      <dgm:t>
        <a:bodyPr/>
        <a:lstStyle/>
        <a:p>
          <a:endParaRPr lang="en-US"/>
        </a:p>
      </dgm:t>
    </dgm:pt>
    <dgm:pt modelId="{247DDEE6-C240-4644-BBE4-4924B57678CF}" type="sibTrans" cxnId="{53950420-91E2-449B-B1B9-8DC4EAD210F2}">
      <dgm:prSet/>
      <dgm:spPr/>
      <dgm:t>
        <a:bodyPr/>
        <a:lstStyle/>
        <a:p>
          <a:endParaRPr lang="en-US"/>
        </a:p>
      </dgm:t>
    </dgm:pt>
    <dgm:pt modelId="{42FEAB67-5672-470B-986F-F15190B6EEE1}">
      <dgm:prSet/>
      <dgm:spPr/>
      <dgm:t>
        <a:bodyPr/>
        <a:lstStyle/>
        <a:p>
          <a:r>
            <a:rPr lang="en-US" b="1" dirty="0" smtClean="0"/>
            <a:t>Why questions</a:t>
          </a:r>
          <a:endParaRPr lang="en-US" dirty="0" smtClean="0"/>
        </a:p>
      </dgm:t>
    </dgm:pt>
    <dgm:pt modelId="{9F898799-3009-4B1C-875D-D8CFBFC718AA}" type="parTrans" cxnId="{A24D4BA5-FA8B-4B4F-8541-5EADBC57CEE0}">
      <dgm:prSet/>
      <dgm:spPr/>
      <dgm:t>
        <a:bodyPr/>
        <a:lstStyle/>
        <a:p>
          <a:endParaRPr lang="en-US"/>
        </a:p>
      </dgm:t>
    </dgm:pt>
    <dgm:pt modelId="{AD295809-DD1A-4D5A-87F7-9D05868ADC9F}" type="sibTrans" cxnId="{A24D4BA5-FA8B-4B4F-8541-5EADBC57CEE0}">
      <dgm:prSet/>
      <dgm:spPr/>
      <dgm:t>
        <a:bodyPr/>
        <a:lstStyle/>
        <a:p>
          <a:endParaRPr lang="en-US"/>
        </a:p>
      </dgm:t>
    </dgm:pt>
    <dgm:pt modelId="{F214FE3F-25AA-4989-B8A2-8514B3FB9E77}">
      <dgm:prSet phldrT="[Text]"/>
      <dgm:spPr/>
      <dgm:t>
        <a:bodyPr/>
        <a:lstStyle/>
        <a:p>
          <a:r>
            <a:rPr lang="en-US" smtClean="0"/>
            <a:t>those that help ensure a full understanding of topics; essential for all team members to be working with common knowledge for planning problem solving. </a:t>
          </a:r>
          <a:endParaRPr lang="en-US" dirty="0"/>
        </a:p>
      </dgm:t>
    </dgm:pt>
    <dgm:pt modelId="{E77272FE-01E9-4826-A0A1-A7835A5DC871}" type="parTrans" cxnId="{7B413164-C743-4E44-8CFD-C3019EB8DC4F}">
      <dgm:prSet/>
      <dgm:spPr/>
      <dgm:t>
        <a:bodyPr/>
        <a:lstStyle/>
        <a:p>
          <a:endParaRPr lang="en-US"/>
        </a:p>
      </dgm:t>
    </dgm:pt>
    <dgm:pt modelId="{315E0874-ED76-4A1F-8443-AA7978294F25}" type="sibTrans" cxnId="{7B413164-C743-4E44-8CFD-C3019EB8DC4F}">
      <dgm:prSet/>
      <dgm:spPr/>
      <dgm:t>
        <a:bodyPr/>
        <a:lstStyle/>
        <a:p>
          <a:endParaRPr lang="en-US"/>
        </a:p>
      </dgm:t>
    </dgm:pt>
    <dgm:pt modelId="{570DA6B1-8B5F-4719-A635-B28CF3AC4F7B}">
      <dgm:prSet/>
      <dgm:spPr/>
      <dgm:t>
        <a:bodyPr/>
        <a:lstStyle/>
        <a:p>
          <a:r>
            <a:rPr lang="en-US" smtClean="0"/>
            <a:t>emphasize </a:t>
          </a:r>
          <a:r>
            <a:rPr lang="en-US" dirty="0" smtClean="0"/>
            <a:t>possibilities that have not yet been discussed; enhance teams ability to find creative solutions. </a:t>
          </a:r>
          <a:endParaRPr lang="en-US" dirty="0"/>
        </a:p>
      </dgm:t>
    </dgm:pt>
    <dgm:pt modelId="{F6C1D411-68F2-4486-80EC-812AF020EB28}" type="parTrans" cxnId="{07DA78D6-3C88-4EFC-A6DD-86B074DA8EEB}">
      <dgm:prSet/>
      <dgm:spPr/>
      <dgm:t>
        <a:bodyPr/>
        <a:lstStyle/>
        <a:p>
          <a:endParaRPr lang="en-US"/>
        </a:p>
      </dgm:t>
    </dgm:pt>
    <dgm:pt modelId="{A675321F-C683-4BEE-A857-5BC2F695C25D}" type="sibTrans" cxnId="{07DA78D6-3C88-4EFC-A6DD-86B074DA8EEB}">
      <dgm:prSet/>
      <dgm:spPr/>
      <dgm:t>
        <a:bodyPr/>
        <a:lstStyle/>
        <a:p>
          <a:endParaRPr lang="en-US"/>
        </a:p>
      </dgm:t>
    </dgm:pt>
    <dgm:pt modelId="{AD6F9DC6-C074-4247-9D35-58C1535CFEA8}">
      <dgm:prSet/>
      <dgm:spPr/>
      <dgm:t>
        <a:bodyPr/>
        <a:lstStyle/>
        <a:p>
          <a:r>
            <a:rPr lang="en-US" smtClean="0"/>
            <a:t>these </a:t>
          </a:r>
          <a:r>
            <a:rPr lang="en-US" dirty="0" smtClean="0"/>
            <a:t>examine the underlying rationale for actions, processes, or circumstances; useful for problem solving, planning and several other purposes.</a:t>
          </a:r>
        </a:p>
      </dgm:t>
    </dgm:pt>
    <dgm:pt modelId="{418BE61F-D5E3-4CBD-BCF8-66694C2DA9ED}" type="parTrans" cxnId="{2F56764E-C885-41E1-8E2D-31F5C6156730}">
      <dgm:prSet/>
      <dgm:spPr/>
      <dgm:t>
        <a:bodyPr/>
        <a:lstStyle/>
        <a:p>
          <a:endParaRPr lang="en-US"/>
        </a:p>
      </dgm:t>
    </dgm:pt>
    <dgm:pt modelId="{E3A2F5B8-8AB6-4F56-854A-20A118827A53}" type="sibTrans" cxnId="{2F56764E-C885-41E1-8E2D-31F5C6156730}">
      <dgm:prSet/>
      <dgm:spPr/>
      <dgm:t>
        <a:bodyPr/>
        <a:lstStyle/>
        <a:p>
          <a:endParaRPr lang="en-US"/>
        </a:p>
      </dgm:t>
    </dgm:pt>
    <dgm:pt modelId="{CDC668C0-BCAE-43BB-BC3E-49B9CB72DCD7}" type="pres">
      <dgm:prSet presAssocID="{3970423E-7134-411D-953A-69BF75F1A842}" presName="Name0" presStyleCnt="0">
        <dgm:presLayoutVars>
          <dgm:dir/>
          <dgm:animLvl val="lvl"/>
          <dgm:resizeHandles val="exact"/>
        </dgm:presLayoutVars>
      </dgm:prSet>
      <dgm:spPr/>
      <dgm:t>
        <a:bodyPr/>
        <a:lstStyle/>
        <a:p>
          <a:endParaRPr lang="en-US"/>
        </a:p>
      </dgm:t>
    </dgm:pt>
    <dgm:pt modelId="{54A88117-AD21-4C39-A7F2-E973B610D411}" type="pres">
      <dgm:prSet presAssocID="{43829EE8-C6F0-4D17-AFEB-E1093E39DC71}" presName="composite" presStyleCnt="0"/>
      <dgm:spPr/>
    </dgm:pt>
    <dgm:pt modelId="{DA6D1172-0C73-4113-B9CD-A4B9DCBBCDF9}" type="pres">
      <dgm:prSet presAssocID="{43829EE8-C6F0-4D17-AFEB-E1093E39DC71}" presName="parTx" presStyleLbl="alignNode1" presStyleIdx="0" presStyleCnt="3">
        <dgm:presLayoutVars>
          <dgm:chMax val="0"/>
          <dgm:chPref val="0"/>
          <dgm:bulletEnabled val="1"/>
        </dgm:presLayoutVars>
      </dgm:prSet>
      <dgm:spPr/>
      <dgm:t>
        <a:bodyPr/>
        <a:lstStyle/>
        <a:p>
          <a:endParaRPr lang="en-US"/>
        </a:p>
      </dgm:t>
    </dgm:pt>
    <dgm:pt modelId="{5A38483E-47E0-4019-B991-696AAEB237F3}" type="pres">
      <dgm:prSet presAssocID="{43829EE8-C6F0-4D17-AFEB-E1093E39DC71}" presName="desTx" presStyleLbl="alignAccFollowNode1" presStyleIdx="0" presStyleCnt="3">
        <dgm:presLayoutVars>
          <dgm:bulletEnabled val="1"/>
        </dgm:presLayoutVars>
      </dgm:prSet>
      <dgm:spPr/>
      <dgm:t>
        <a:bodyPr/>
        <a:lstStyle/>
        <a:p>
          <a:endParaRPr lang="en-US"/>
        </a:p>
      </dgm:t>
    </dgm:pt>
    <dgm:pt modelId="{FAE746D4-3862-4E23-899A-3B71988301BC}" type="pres">
      <dgm:prSet presAssocID="{391D9C0E-79B2-4753-99DA-E5521E4E50F2}" presName="space" presStyleCnt="0"/>
      <dgm:spPr/>
    </dgm:pt>
    <dgm:pt modelId="{A1383480-4207-4555-B519-F8D8BC35F15D}" type="pres">
      <dgm:prSet presAssocID="{D38D07D2-FACC-4F4B-BEF3-856089397248}" presName="composite" presStyleCnt="0"/>
      <dgm:spPr/>
    </dgm:pt>
    <dgm:pt modelId="{363A7A20-6F1B-4C53-A8A3-ECC739E41D3E}" type="pres">
      <dgm:prSet presAssocID="{D38D07D2-FACC-4F4B-BEF3-856089397248}" presName="parTx" presStyleLbl="alignNode1" presStyleIdx="1" presStyleCnt="3">
        <dgm:presLayoutVars>
          <dgm:chMax val="0"/>
          <dgm:chPref val="0"/>
          <dgm:bulletEnabled val="1"/>
        </dgm:presLayoutVars>
      </dgm:prSet>
      <dgm:spPr/>
      <dgm:t>
        <a:bodyPr/>
        <a:lstStyle/>
        <a:p>
          <a:endParaRPr lang="en-US"/>
        </a:p>
      </dgm:t>
    </dgm:pt>
    <dgm:pt modelId="{726E4C6F-7D60-499D-8685-CF5E48092BA5}" type="pres">
      <dgm:prSet presAssocID="{D38D07D2-FACC-4F4B-BEF3-856089397248}" presName="desTx" presStyleLbl="alignAccFollowNode1" presStyleIdx="1" presStyleCnt="3">
        <dgm:presLayoutVars>
          <dgm:bulletEnabled val="1"/>
        </dgm:presLayoutVars>
      </dgm:prSet>
      <dgm:spPr/>
      <dgm:t>
        <a:bodyPr/>
        <a:lstStyle/>
        <a:p>
          <a:endParaRPr lang="en-US"/>
        </a:p>
      </dgm:t>
    </dgm:pt>
    <dgm:pt modelId="{63899A83-6007-42F2-93DA-2F06DA316904}" type="pres">
      <dgm:prSet presAssocID="{247DDEE6-C240-4644-BBE4-4924B57678CF}" presName="space" presStyleCnt="0"/>
      <dgm:spPr/>
    </dgm:pt>
    <dgm:pt modelId="{A9E1C57E-F7E3-4BB1-ADF6-9D35772B9346}" type="pres">
      <dgm:prSet presAssocID="{42FEAB67-5672-470B-986F-F15190B6EEE1}" presName="composite" presStyleCnt="0"/>
      <dgm:spPr/>
    </dgm:pt>
    <dgm:pt modelId="{29BC7100-E4CC-46E6-A1E4-DF88454A3C62}" type="pres">
      <dgm:prSet presAssocID="{42FEAB67-5672-470B-986F-F15190B6EEE1}" presName="parTx" presStyleLbl="alignNode1" presStyleIdx="2" presStyleCnt="3">
        <dgm:presLayoutVars>
          <dgm:chMax val="0"/>
          <dgm:chPref val="0"/>
          <dgm:bulletEnabled val="1"/>
        </dgm:presLayoutVars>
      </dgm:prSet>
      <dgm:spPr/>
      <dgm:t>
        <a:bodyPr/>
        <a:lstStyle/>
        <a:p>
          <a:endParaRPr lang="en-US"/>
        </a:p>
      </dgm:t>
    </dgm:pt>
    <dgm:pt modelId="{DE1BA142-C401-435E-9D31-BFFF24A10497}" type="pres">
      <dgm:prSet presAssocID="{42FEAB67-5672-470B-986F-F15190B6EEE1}" presName="desTx" presStyleLbl="alignAccFollowNode1" presStyleIdx="2" presStyleCnt="3">
        <dgm:presLayoutVars>
          <dgm:bulletEnabled val="1"/>
        </dgm:presLayoutVars>
      </dgm:prSet>
      <dgm:spPr/>
      <dgm:t>
        <a:bodyPr/>
        <a:lstStyle/>
        <a:p>
          <a:endParaRPr lang="en-US"/>
        </a:p>
      </dgm:t>
    </dgm:pt>
  </dgm:ptLst>
  <dgm:cxnLst>
    <dgm:cxn modelId="{53950420-91E2-449B-B1B9-8DC4EAD210F2}" srcId="{3970423E-7134-411D-953A-69BF75F1A842}" destId="{D38D07D2-FACC-4F4B-BEF3-856089397248}" srcOrd="1" destOrd="0" parTransId="{83D52F10-7C8A-441A-B08C-B62E671EBF98}" sibTransId="{247DDEE6-C240-4644-BBE4-4924B57678CF}"/>
    <dgm:cxn modelId="{7B413164-C743-4E44-8CFD-C3019EB8DC4F}" srcId="{43829EE8-C6F0-4D17-AFEB-E1093E39DC71}" destId="{F214FE3F-25AA-4989-B8A2-8514B3FB9E77}" srcOrd="0" destOrd="0" parTransId="{E77272FE-01E9-4826-A0A1-A7835A5DC871}" sibTransId="{315E0874-ED76-4A1F-8443-AA7978294F25}"/>
    <dgm:cxn modelId="{594246E5-72DD-4ADD-AC72-70486D7188BC}" srcId="{3970423E-7134-411D-953A-69BF75F1A842}" destId="{43829EE8-C6F0-4D17-AFEB-E1093E39DC71}" srcOrd="0" destOrd="0" parTransId="{5549457A-692D-4F97-A1AF-46D3DD09847C}" sibTransId="{391D9C0E-79B2-4753-99DA-E5521E4E50F2}"/>
    <dgm:cxn modelId="{F367BD78-5617-4C2C-A658-685135C3A112}" type="presOf" srcId="{D38D07D2-FACC-4F4B-BEF3-856089397248}" destId="{363A7A20-6F1B-4C53-A8A3-ECC739E41D3E}" srcOrd="0" destOrd="0" presId="urn:microsoft.com/office/officeart/2005/8/layout/hList1"/>
    <dgm:cxn modelId="{F4115423-7205-4EFC-95E4-A17D6F44803F}" type="presOf" srcId="{F214FE3F-25AA-4989-B8A2-8514B3FB9E77}" destId="{5A38483E-47E0-4019-B991-696AAEB237F3}" srcOrd="0" destOrd="0" presId="urn:microsoft.com/office/officeart/2005/8/layout/hList1"/>
    <dgm:cxn modelId="{74F5A268-2250-4D43-AB00-72D5C7CAC7F0}" type="presOf" srcId="{42FEAB67-5672-470B-986F-F15190B6EEE1}" destId="{29BC7100-E4CC-46E6-A1E4-DF88454A3C62}" srcOrd="0" destOrd="0" presId="urn:microsoft.com/office/officeart/2005/8/layout/hList1"/>
    <dgm:cxn modelId="{40E80DAE-040D-47BB-863D-8100BAD21CA0}" type="presOf" srcId="{AD6F9DC6-C074-4247-9D35-58C1535CFEA8}" destId="{DE1BA142-C401-435E-9D31-BFFF24A10497}" srcOrd="0" destOrd="0" presId="urn:microsoft.com/office/officeart/2005/8/layout/hList1"/>
    <dgm:cxn modelId="{2F56764E-C885-41E1-8E2D-31F5C6156730}" srcId="{42FEAB67-5672-470B-986F-F15190B6EEE1}" destId="{AD6F9DC6-C074-4247-9D35-58C1535CFEA8}" srcOrd="0" destOrd="0" parTransId="{418BE61F-D5E3-4CBD-BCF8-66694C2DA9ED}" sibTransId="{E3A2F5B8-8AB6-4F56-854A-20A118827A53}"/>
    <dgm:cxn modelId="{07DA78D6-3C88-4EFC-A6DD-86B074DA8EEB}" srcId="{D38D07D2-FACC-4F4B-BEF3-856089397248}" destId="{570DA6B1-8B5F-4719-A635-B28CF3AC4F7B}" srcOrd="0" destOrd="0" parTransId="{F6C1D411-68F2-4486-80EC-812AF020EB28}" sibTransId="{A675321F-C683-4BEE-A857-5BC2F695C25D}"/>
    <dgm:cxn modelId="{9AC06238-07BC-42B8-828E-93A54E426FB7}" type="presOf" srcId="{3970423E-7134-411D-953A-69BF75F1A842}" destId="{CDC668C0-BCAE-43BB-BC3E-49B9CB72DCD7}" srcOrd="0" destOrd="0" presId="urn:microsoft.com/office/officeart/2005/8/layout/hList1"/>
    <dgm:cxn modelId="{BF51B3B3-2B7D-48DD-AB34-78966B9EE9E6}" type="presOf" srcId="{570DA6B1-8B5F-4719-A635-B28CF3AC4F7B}" destId="{726E4C6F-7D60-499D-8685-CF5E48092BA5}" srcOrd="0" destOrd="0" presId="urn:microsoft.com/office/officeart/2005/8/layout/hList1"/>
    <dgm:cxn modelId="{41C97F75-25AB-4CAD-A004-4409B1FCB3BA}" type="presOf" srcId="{43829EE8-C6F0-4D17-AFEB-E1093E39DC71}" destId="{DA6D1172-0C73-4113-B9CD-A4B9DCBBCDF9}" srcOrd="0" destOrd="0" presId="urn:microsoft.com/office/officeart/2005/8/layout/hList1"/>
    <dgm:cxn modelId="{A24D4BA5-FA8B-4B4F-8541-5EADBC57CEE0}" srcId="{3970423E-7134-411D-953A-69BF75F1A842}" destId="{42FEAB67-5672-470B-986F-F15190B6EEE1}" srcOrd="2" destOrd="0" parTransId="{9F898799-3009-4B1C-875D-D8CFBFC718AA}" sibTransId="{AD295809-DD1A-4D5A-87F7-9D05868ADC9F}"/>
    <dgm:cxn modelId="{9DDB4893-6D82-4340-8180-0803952C47A2}" type="presParOf" srcId="{CDC668C0-BCAE-43BB-BC3E-49B9CB72DCD7}" destId="{54A88117-AD21-4C39-A7F2-E973B610D411}" srcOrd="0" destOrd="0" presId="urn:microsoft.com/office/officeart/2005/8/layout/hList1"/>
    <dgm:cxn modelId="{0F7FFC59-71DA-4F0D-8836-346EEAA38338}" type="presParOf" srcId="{54A88117-AD21-4C39-A7F2-E973B610D411}" destId="{DA6D1172-0C73-4113-B9CD-A4B9DCBBCDF9}" srcOrd="0" destOrd="0" presId="urn:microsoft.com/office/officeart/2005/8/layout/hList1"/>
    <dgm:cxn modelId="{7D6BB6C8-6358-4868-9E25-FC8235678F51}" type="presParOf" srcId="{54A88117-AD21-4C39-A7F2-E973B610D411}" destId="{5A38483E-47E0-4019-B991-696AAEB237F3}" srcOrd="1" destOrd="0" presId="urn:microsoft.com/office/officeart/2005/8/layout/hList1"/>
    <dgm:cxn modelId="{E3E3E0B8-E52A-41C8-9ACD-711395D87E0F}" type="presParOf" srcId="{CDC668C0-BCAE-43BB-BC3E-49B9CB72DCD7}" destId="{FAE746D4-3862-4E23-899A-3B71988301BC}" srcOrd="1" destOrd="0" presId="urn:microsoft.com/office/officeart/2005/8/layout/hList1"/>
    <dgm:cxn modelId="{B97CFDFF-B748-454E-BAFC-9123DE2FF401}" type="presParOf" srcId="{CDC668C0-BCAE-43BB-BC3E-49B9CB72DCD7}" destId="{A1383480-4207-4555-B519-F8D8BC35F15D}" srcOrd="2" destOrd="0" presId="urn:microsoft.com/office/officeart/2005/8/layout/hList1"/>
    <dgm:cxn modelId="{A0B9E089-658A-4F78-A646-9FBE4CFE863B}" type="presParOf" srcId="{A1383480-4207-4555-B519-F8D8BC35F15D}" destId="{363A7A20-6F1B-4C53-A8A3-ECC739E41D3E}" srcOrd="0" destOrd="0" presId="urn:microsoft.com/office/officeart/2005/8/layout/hList1"/>
    <dgm:cxn modelId="{8164AB77-3278-4E48-908B-7F364654A66F}" type="presParOf" srcId="{A1383480-4207-4555-B519-F8D8BC35F15D}" destId="{726E4C6F-7D60-499D-8685-CF5E48092BA5}" srcOrd="1" destOrd="0" presId="urn:microsoft.com/office/officeart/2005/8/layout/hList1"/>
    <dgm:cxn modelId="{F69F9855-6C6F-41F6-A9A2-C7FD0A104A4B}" type="presParOf" srcId="{CDC668C0-BCAE-43BB-BC3E-49B9CB72DCD7}" destId="{63899A83-6007-42F2-93DA-2F06DA316904}" srcOrd="3" destOrd="0" presId="urn:microsoft.com/office/officeart/2005/8/layout/hList1"/>
    <dgm:cxn modelId="{A5B00361-EF36-4A99-A788-0335858B99B8}" type="presParOf" srcId="{CDC668C0-BCAE-43BB-BC3E-49B9CB72DCD7}" destId="{A9E1C57E-F7E3-4BB1-ADF6-9D35772B9346}" srcOrd="4" destOrd="0" presId="urn:microsoft.com/office/officeart/2005/8/layout/hList1"/>
    <dgm:cxn modelId="{FD4B278D-DC24-4FBB-A956-BC2C14BD56BC}" type="presParOf" srcId="{A9E1C57E-F7E3-4BB1-ADF6-9D35772B9346}" destId="{29BC7100-E4CC-46E6-A1E4-DF88454A3C62}" srcOrd="0" destOrd="0" presId="urn:microsoft.com/office/officeart/2005/8/layout/hList1"/>
    <dgm:cxn modelId="{E76C1DD4-7619-4403-B286-56583E67BA3B}" type="presParOf" srcId="{A9E1C57E-F7E3-4BB1-ADF6-9D35772B9346}" destId="{DE1BA142-C401-435E-9D31-BFFF24A1049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8A35C9C-F578-4C89-A7AD-AA87DF8EC2B5}" type="doc">
      <dgm:prSet loTypeId="urn:microsoft.com/office/officeart/2005/8/layout/pList2#1" loCatId="list" qsTypeId="urn:microsoft.com/office/officeart/2005/8/quickstyle/simple1" qsCatId="simple" csTypeId="urn:microsoft.com/office/officeart/2005/8/colors/accent1_2" csCatId="accent1" phldr="1"/>
      <dgm:spPr/>
    </dgm:pt>
    <dgm:pt modelId="{C27BBBC2-155D-43EE-A54D-4A11C2B5456B}">
      <dgm:prSet phldrT="[Text]"/>
      <dgm:spPr/>
      <dgm:t>
        <a:bodyPr/>
        <a:lstStyle/>
        <a:p>
          <a:r>
            <a:rPr lang="en-US" dirty="0" smtClean="0"/>
            <a:t>Focus Groups</a:t>
          </a:r>
          <a:endParaRPr lang="en-US" dirty="0"/>
        </a:p>
      </dgm:t>
    </dgm:pt>
    <dgm:pt modelId="{05F63924-F114-4D51-AEE7-9886936060EC}" type="parTrans" cxnId="{EE44D86A-0A46-45AA-BC2F-D708A83B0624}">
      <dgm:prSet/>
      <dgm:spPr/>
      <dgm:t>
        <a:bodyPr/>
        <a:lstStyle/>
        <a:p>
          <a:endParaRPr lang="en-US"/>
        </a:p>
      </dgm:t>
    </dgm:pt>
    <dgm:pt modelId="{CF11C466-CDA3-491C-AFBB-BABD7047642A}" type="sibTrans" cxnId="{EE44D86A-0A46-45AA-BC2F-D708A83B0624}">
      <dgm:prSet/>
      <dgm:spPr/>
      <dgm:t>
        <a:bodyPr/>
        <a:lstStyle/>
        <a:p>
          <a:endParaRPr lang="en-US"/>
        </a:p>
      </dgm:t>
    </dgm:pt>
    <dgm:pt modelId="{CF4809FF-DAA7-4104-A403-9EB1CD4C07A9}">
      <dgm:prSet/>
      <dgm:spPr/>
      <dgm:t>
        <a:bodyPr/>
        <a:lstStyle/>
        <a:p>
          <a:r>
            <a:rPr lang="en-US" smtClean="0"/>
            <a:t>Brainstorming</a:t>
          </a:r>
          <a:endParaRPr lang="en-US" dirty="0" smtClean="0"/>
        </a:p>
      </dgm:t>
    </dgm:pt>
    <dgm:pt modelId="{5DAEA5D9-760D-40C8-B983-F36619D96F8E}" type="parTrans" cxnId="{F81EC83E-F4D6-475E-9728-83A246F296E5}">
      <dgm:prSet/>
      <dgm:spPr/>
      <dgm:t>
        <a:bodyPr/>
        <a:lstStyle/>
        <a:p>
          <a:endParaRPr lang="en-US"/>
        </a:p>
      </dgm:t>
    </dgm:pt>
    <dgm:pt modelId="{73DF443A-1B53-4B98-BD53-577739FCDEC7}" type="sibTrans" cxnId="{F81EC83E-F4D6-475E-9728-83A246F296E5}">
      <dgm:prSet/>
      <dgm:spPr/>
      <dgm:t>
        <a:bodyPr/>
        <a:lstStyle/>
        <a:p>
          <a:endParaRPr lang="en-US"/>
        </a:p>
      </dgm:t>
    </dgm:pt>
    <dgm:pt modelId="{2ED5CCC2-17D1-454F-8D84-5EB232B5A487}">
      <dgm:prSet/>
      <dgm:spPr/>
      <dgm:t>
        <a:bodyPr/>
        <a:lstStyle/>
        <a:p>
          <a:r>
            <a:rPr lang="en-US" smtClean="0"/>
            <a:t>Problem inventory analysis</a:t>
          </a:r>
          <a:endParaRPr lang="en-US" dirty="0" smtClean="0"/>
        </a:p>
      </dgm:t>
    </dgm:pt>
    <dgm:pt modelId="{D7243905-67C2-4F1F-96F0-C98A73F5D4BD}" type="parTrans" cxnId="{E3F4E483-9857-4A14-A527-821AB9F88230}">
      <dgm:prSet/>
      <dgm:spPr/>
      <dgm:t>
        <a:bodyPr/>
        <a:lstStyle/>
        <a:p>
          <a:endParaRPr lang="en-US"/>
        </a:p>
      </dgm:t>
    </dgm:pt>
    <dgm:pt modelId="{8DB6200C-3E88-4A98-AB67-ED3E5D90532C}" type="sibTrans" cxnId="{E3F4E483-9857-4A14-A527-821AB9F88230}">
      <dgm:prSet/>
      <dgm:spPr/>
      <dgm:t>
        <a:bodyPr/>
        <a:lstStyle/>
        <a:p>
          <a:endParaRPr lang="en-US"/>
        </a:p>
      </dgm:t>
    </dgm:pt>
    <dgm:pt modelId="{B39A551B-11F1-4E4F-B279-B21A97505D81}" type="pres">
      <dgm:prSet presAssocID="{98A35C9C-F578-4C89-A7AD-AA87DF8EC2B5}" presName="Name0" presStyleCnt="0">
        <dgm:presLayoutVars>
          <dgm:dir/>
          <dgm:resizeHandles val="exact"/>
        </dgm:presLayoutVars>
      </dgm:prSet>
      <dgm:spPr/>
    </dgm:pt>
    <dgm:pt modelId="{72BCC877-3F8A-4969-B6AC-307941E7DE30}" type="pres">
      <dgm:prSet presAssocID="{98A35C9C-F578-4C89-A7AD-AA87DF8EC2B5}" presName="bkgdShp" presStyleLbl="alignAccFollowNode1" presStyleIdx="0" presStyleCnt="1" custLinFactNeighborX="-1250"/>
      <dgm:spPr/>
    </dgm:pt>
    <dgm:pt modelId="{F5585F62-9B35-4CF5-9E08-2EB4836F7637}" type="pres">
      <dgm:prSet presAssocID="{98A35C9C-F578-4C89-A7AD-AA87DF8EC2B5}" presName="linComp" presStyleCnt="0"/>
      <dgm:spPr/>
    </dgm:pt>
    <dgm:pt modelId="{02E307D2-A5BC-4C45-986F-C145196B05F0}" type="pres">
      <dgm:prSet presAssocID="{C27BBBC2-155D-43EE-A54D-4A11C2B5456B}" presName="compNode" presStyleCnt="0"/>
      <dgm:spPr/>
    </dgm:pt>
    <dgm:pt modelId="{E1AA4ED9-6AEA-46E2-A0FC-9D92CFBC911B}" type="pres">
      <dgm:prSet presAssocID="{C27BBBC2-155D-43EE-A54D-4A11C2B5456B}" presName="node" presStyleLbl="node1" presStyleIdx="0" presStyleCnt="3">
        <dgm:presLayoutVars>
          <dgm:bulletEnabled val="1"/>
        </dgm:presLayoutVars>
      </dgm:prSet>
      <dgm:spPr/>
      <dgm:t>
        <a:bodyPr/>
        <a:lstStyle/>
        <a:p>
          <a:endParaRPr lang="en-US"/>
        </a:p>
      </dgm:t>
    </dgm:pt>
    <dgm:pt modelId="{B66F1009-B06B-4A74-9EA8-EF3EE2664C67}" type="pres">
      <dgm:prSet presAssocID="{C27BBBC2-155D-43EE-A54D-4A11C2B5456B}" presName="invisiNode" presStyleLbl="node1" presStyleIdx="0" presStyleCnt="3"/>
      <dgm:spPr/>
    </dgm:pt>
    <dgm:pt modelId="{CED41FCB-F9ED-46C4-9071-A5F145A9FB2A}" type="pres">
      <dgm:prSet presAssocID="{C27BBBC2-155D-43EE-A54D-4A11C2B5456B}" presName="imagNode" presStyleLbl="fgImgPlace1" presStyleIdx="0" presStyleCnt="3"/>
      <dgm:spPr>
        <a:blipFill rotWithShape="0">
          <a:blip xmlns:r="http://schemas.openxmlformats.org/officeDocument/2006/relationships" r:embed="rId1"/>
          <a:stretch>
            <a:fillRect/>
          </a:stretch>
        </a:blipFill>
      </dgm:spPr>
    </dgm:pt>
    <dgm:pt modelId="{E66334FB-2AA0-448D-8EC0-4F4916632500}" type="pres">
      <dgm:prSet presAssocID="{CF11C466-CDA3-491C-AFBB-BABD7047642A}" presName="sibTrans" presStyleLbl="sibTrans2D1" presStyleIdx="0" presStyleCnt="0"/>
      <dgm:spPr/>
      <dgm:t>
        <a:bodyPr/>
        <a:lstStyle/>
        <a:p>
          <a:endParaRPr lang="en-US"/>
        </a:p>
      </dgm:t>
    </dgm:pt>
    <dgm:pt modelId="{D9C4251C-B705-4535-87A1-2EDE2DE998E5}" type="pres">
      <dgm:prSet presAssocID="{CF4809FF-DAA7-4104-A403-9EB1CD4C07A9}" presName="compNode" presStyleCnt="0"/>
      <dgm:spPr/>
    </dgm:pt>
    <dgm:pt modelId="{814DB20D-0F70-4BA6-B871-6C50F0371E71}" type="pres">
      <dgm:prSet presAssocID="{CF4809FF-DAA7-4104-A403-9EB1CD4C07A9}" presName="node" presStyleLbl="node1" presStyleIdx="1" presStyleCnt="3">
        <dgm:presLayoutVars>
          <dgm:bulletEnabled val="1"/>
        </dgm:presLayoutVars>
      </dgm:prSet>
      <dgm:spPr/>
      <dgm:t>
        <a:bodyPr/>
        <a:lstStyle/>
        <a:p>
          <a:endParaRPr lang="en-US"/>
        </a:p>
      </dgm:t>
    </dgm:pt>
    <dgm:pt modelId="{03FDE02B-88F6-4A69-8553-5945EC97BFEB}" type="pres">
      <dgm:prSet presAssocID="{CF4809FF-DAA7-4104-A403-9EB1CD4C07A9}" presName="invisiNode" presStyleLbl="node1" presStyleIdx="1" presStyleCnt="3"/>
      <dgm:spPr/>
    </dgm:pt>
    <dgm:pt modelId="{936A5FD2-023D-4F88-A83D-6E2CB87A4C84}" type="pres">
      <dgm:prSet presAssocID="{CF4809FF-DAA7-4104-A403-9EB1CD4C07A9}" presName="imagNode" presStyleLbl="fgImgPlace1" presStyleIdx="1" presStyleCnt="3"/>
      <dgm:spPr>
        <a:blipFill rotWithShape="0">
          <a:blip xmlns:r="http://schemas.openxmlformats.org/officeDocument/2006/relationships" r:embed="rId2"/>
          <a:stretch>
            <a:fillRect/>
          </a:stretch>
        </a:blipFill>
      </dgm:spPr>
    </dgm:pt>
    <dgm:pt modelId="{33AEFCC8-4C70-44AD-A40A-6A8BACBC62DA}" type="pres">
      <dgm:prSet presAssocID="{73DF443A-1B53-4B98-BD53-577739FCDEC7}" presName="sibTrans" presStyleLbl="sibTrans2D1" presStyleIdx="0" presStyleCnt="0"/>
      <dgm:spPr/>
      <dgm:t>
        <a:bodyPr/>
        <a:lstStyle/>
        <a:p>
          <a:endParaRPr lang="en-US"/>
        </a:p>
      </dgm:t>
    </dgm:pt>
    <dgm:pt modelId="{1400F033-B79B-44C3-8684-88E7A745F4B6}" type="pres">
      <dgm:prSet presAssocID="{2ED5CCC2-17D1-454F-8D84-5EB232B5A487}" presName="compNode" presStyleCnt="0"/>
      <dgm:spPr/>
    </dgm:pt>
    <dgm:pt modelId="{5B278CE9-7453-46C2-9802-479352A0EF3E}" type="pres">
      <dgm:prSet presAssocID="{2ED5CCC2-17D1-454F-8D84-5EB232B5A487}" presName="node" presStyleLbl="node1" presStyleIdx="2" presStyleCnt="3">
        <dgm:presLayoutVars>
          <dgm:bulletEnabled val="1"/>
        </dgm:presLayoutVars>
      </dgm:prSet>
      <dgm:spPr/>
      <dgm:t>
        <a:bodyPr/>
        <a:lstStyle/>
        <a:p>
          <a:endParaRPr lang="en-US"/>
        </a:p>
      </dgm:t>
    </dgm:pt>
    <dgm:pt modelId="{84D497E5-DBD3-4F8B-B140-2A3A9D80EB29}" type="pres">
      <dgm:prSet presAssocID="{2ED5CCC2-17D1-454F-8D84-5EB232B5A487}" presName="invisiNode" presStyleLbl="node1" presStyleIdx="2" presStyleCnt="3"/>
      <dgm:spPr/>
    </dgm:pt>
    <dgm:pt modelId="{0CC01FF8-1B0D-4DA8-860D-54FDF8D3E44B}" type="pres">
      <dgm:prSet presAssocID="{2ED5CCC2-17D1-454F-8D84-5EB232B5A487}" presName="imagNode" presStyleLbl="fgImgPlace1" presStyleIdx="2" presStyleCnt="3"/>
      <dgm:spPr>
        <a:blipFill rotWithShape="0">
          <a:blip xmlns:r="http://schemas.openxmlformats.org/officeDocument/2006/relationships" r:embed="rId3"/>
          <a:stretch>
            <a:fillRect/>
          </a:stretch>
        </a:blipFill>
      </dgm:spPr>
    </dgm:pt>
  </dgm:ptLst>
  <dgm:cxnLst>
    <dgm:cxn modelId="{93597D7F-888E-45F1-93F0-981FA2F16A5D}" type="presOf" srcId="{98A35C9C-F578-4C89-A7AD-AA87DF8EC2B5}" destId="{B39A551B-11F1-4E4F-B279-B21A97505D81}" srcOrd="0" destOrd="0" presId="urn:microsoft.com/office/officeart/2005/8/layout/pList2#1"/>
    <dgm:cxn modelId="{4EBC0F13-07C5-4C10-9FF1-5453684BCE31}" type="presOf" srcId="{73DF443A-1B53-4B98-BD53-577739FCDEC7}" destId="{33AEFCC8-4C70-44AD-A40A-6A8BACBC62DA}" srcOrd="0" destOrd="0" presId="urn:microsoft.com/office/officeart/2005/8/layout/pList2#1"/>
    <dgm:cxn modelId="{E3F4E483-9857-4A14-A527-821AB9F88230}" srcId="{98A35C9C-F578-4C89-A7AD-AA87DF8EC2B5}" destId="{2ED5CCC2-17D1-454F-8D84-5EB232B5A487}" srcOrd="2" destOrd="0" parTransId="{D7243905-67C2-4F1F-96F0-C98A73F5D4BD}" sibTransId="{8DB6200C-3E88-4A98-AB67-ED3E5D90532C}"/>
    <dgm:cxn modelId="{72C78880-01D6-4288-823F-26DED5C64C2D}" type="presOf" srcId="{CF4809FF-DAA7-4104-A403-9EB1CD4C07A9}" destId="{814DB20D-0F70-4BA6-B871-6C50F0371E71}" srcOrd="0" destOrd="0" presId="urn:microsoft.com/office/officeart/2005/8/layout/pList2#1"/>
    <dgm:cxn modelId="{C056DBA5-262A-431C-8124-5739D1809144}" type="presOf" srcId="{C27BBBC2-155D-43EE-A54D-4A11C2B5456B}" destId="{E1AA4ED9-6AEA-46E2-A0FC-9D92CFBC911B}" srcOrd="0" destOrd="0" presId="urn:microsoft.com/office/officeart/2005/8/layout/pList2#1"/>
    <dgm:cxn modelId="{262F6448-2B8A-4E5B-A44A-23BE8F407430}" type="presOf" srcId="{2ED5CCC2-17D1-454F-8D84-5EB232B5A487}" destId="{5B278CE9-7453-46C2-9802-479352A0EF3E}" srcOrd="0" destOrd="0" presId="urn:microsoft.com/office/officeart/2005/8/layout/pList2#1"/>
    <dgm:cxn modelId="{C24AEC68-00E0-45E4-9FBD-D8CE2E0F2A58}" type="presOf" srcId="{CF11C466-CDA3-491C-AFBB-BABD7047642A}" destId="{E66334FB-2AA0-448D-8EC0-4F4916632500}" srcOrd="0" destOrd="0" presId="urn:microsoft.com/office/officeart/2005/8/layout/pList2#1"/>
    <dgm:cxn modelId="{EE44D86A-0A46-45AA-BC2F-D708A83B0624}" srcId="{98A35C9C-F578-4C89-A7AD-AA87DF8EC2B5}" destId="{C27BBBC2-155D-43EE-A54D-4A11C2B5456B}" srcOrd="0" destOrd="0" parTransId="{05F63924-F114-4D51-AEE7-9886936060EC}" sibTransId="{CF11C466-CDA3-491C-AFBB-BABD7047642A}"/>
    <dgm:cxn modelId="{F81EC83E-F4D6-475E-9728-83A246F296E5}" srcId="{98A35C9C-F578-4C89-A7AD-AA87DF8EC2B5}" destId="{CF4809FF-DAA7-4104-A403-9EB1CD4C07A9}" srcOrd="1" destOrd="0" parTransId="{5DAEA5D9-760D-40C8-B983-F36619D96F8E}" sibTransId="{73DF443A-1B53-4B98-BD53-577739FCDEC7}"/>
    <dgm:cxn modelId="{786CB0BF-5CB3-45EF-AD7A-9DF5B4C6FFD3}" type="presParOf" srcId="{B39A551B-11F1-4E4F-B279-B21A97505D81}" destId="{72BCC877-3F8A-4969-B6AC-307941E7DE30}" srcOrd="0" destOrd="0" presId="urn:microsoft.com/office/officeart/2005/8/layout/pList2#1"/>
    <dgm:cxn modelId="{FE094066-5279-4449-A7DA-37600B3FDBCB}" type="presParOf" srcId="{B39A551B-11F1-4E4F-B279-B21A97505D81}" destId="{F5585F62-9B35-4CF5-9E08-2EB4836F7637}" srcOrd="1" destOrd="0" presId="urn:microsoft.com/office/officeart/2005/8/layout/pList2#1"/>
    <dgm:cxn modelId="{2762ACC7-D0F9-4727-9378-1B2AAECA0C60}" type="presParOf" srcId="{F5585F62-9B35-4CF5-9E08-2EB4836F7637}" destId="{02E307D2-A5BC-4C45-986F-C145196B05F0}" srcOrd="0" destOrd="0" presId="urn:microsoft.com/office/officeart/2005/8/layout/pList2#1"/>
    <dgm:cxn modelId="{B4BE47F5-7446-4450-B372-9E267C3D4579}" type="presParOf" srcId="{02E307D2-A5BC-4C45-986F-C145196B05F0}" destId="{E1AA4ED9-6AEA-46E2-A0FC-9D92CFBC911B}" srcOrd="0" destOrd="0" presId="urn:microsoft.com/office/officeart/2005/8/layout/pList2#1"/>
    <dgm:cxn modelId="{4961365A-2950-446D-964E-BBC8D8C09743}" type="presParOf" srcId="{02E307D2-A5BC-4C45-986F-C145196B05F0}" destId="{B66F1009-B06B-4A74-9EA8-EF3EE2664C67}" srcOrd="1" destOrd="0" presId="urn:microsoft.com/office/officeart/2005/8/layout/pList2#1"/>
    <dgm:cxn modelId="{BF18D61D-1B7C-4950-8C9E-BB049399EFA2}" type="presParOf" srcId="{02E307D2-A5BC-4C45-986F-C145196B05F0}" destId="{CED41FCB-F9ED-46C4-9071-A5F145A9FB2A}" srcOrd="2" destOrd="0" presId="urn:microsoft.com/office/officeart/2005/8/layout/pList2#1"/>
    <dgm:cxn modelId="{3E1B52E0-11A5-48A2-AE37-9B4A71163C72}" type="presParOf" srcId="{F5585F62-9B35-4CF5-9E08-2EB4836F7637}" destId="{E66334FB-2AA0-448D-8EC0-4F4916632500}" srcOrd="1" destOrd="0" presId="urn:microsoft.com/office/officeart/2005/8/layout/pList2#1"/>
    <dgm:cxn modelId="{78CF40BB-28B1-45C2-97B9-01FC03612903}" type="presParOf" srcId="{F5585F62-9B35-4CF5-9E08-2EB4836F7637}" destId="{D9C4251C-B705-4535-87A1-2EDE2DE998E5}" srcOrd="2" destOrd="0" presId="urn:microsoft.com/office/officeart/2005/8/layout/pList2#1"/>
    <dgm:cxn modelId="{D06D51C4-1E9A-479D-837C-254CC3BD18AB}" type="presParOf" srcId="{D9C4251C-B705-4535-87A1-2EDE2DE998E5}" destId="{814DB20D-0F70-4BA6-B871-6C50F0371E71}" srcOrd="0" destOrd="0" presId="urn:microsoft.com/office/officeart/2005/8/layout/pList2#1"/>
    <dgm:cxn modelId="{85716C08-0402-4B4E-AFE3-AE53BC312843}" type="presParOf" srcId="{D9C4251C-B705-4535-87A1-2EDE2DE998E5}" destId="{03FDE02B-88F6-4A69-8553-5945EC97BFEB}" srcOrd="1" destOrd="0" presId="urn:microsoft.com/office/officeart/2005/8/layout/pList2#1"/>
    <dgm:cxn modelId="{EE2D4FE3-F4D0-43CE-9EAE-9D6DB81C4F5B}" type="presParOf" srcId="{D9C4251C-B705-4535-87A1-2EDE2DE998E5}" destId="{936A5FD2-023D-4F88-A83D-6E2CB87A4C84}" srcOrd="2" destOrd="0" presId="urn:microsoft.com/office/officeart/2005/8/layout/pList2#1"/>
    <dgm:cxn modelId="{4B79CC3E-1B2F-4427-BA34-FFE6636CF636}" type="presParOf" srcId="{F5585F62-9B35-4CF5-9E08-2EB4836F7637}" destId="{33AEFCC8-4C70-44AD-A40A-6A8BACBC62DA}" srcOrd="3" destOrd="0" presId="urn:microsoft.com/office/officeart/2005/8/layout/pList2#1"/>
    <dgm:cxn modelId="{42B0B45B-0501-4EDB-B795-C1F53CE21182}" type="presParOf" srcId="{F5585F62-9B35-4CF5-9E08-2EB4836F7637}" destId="{1400F033-B79B-44C3-8684-88E7A745F4B6}" srcOrd="4" destOrd="0" presId="urn:microsoft.com/office/officeart/2005/8/layout/pList2#1"/>
    <dgm:cxn modelId="{ABEFA284-FA27-4B5E-8D50-3B4D25BD4DC6}" type="presParOf" srcId="{1400F033-B79B-44C3-8684-88E7A745F4B6}" destId="{5B278CE9-7453-46C2-9802-479352A0EF3E}" srcOrd="0" destOrd="0" presId="urn:microsoft.com/office/officeart/2005/8/layout/pList2#1"/>
    <dgm:cxn modelId="{366B9701-1B37-4353-A56B-345E842D1840}" type="presParOf" srcId="{1400F033-B79B-44C3-8684-88E7A745F4B6}" destId="{84D497E5-DBD3-4F8B-B140-2A3A9D80EB29}" srcOrd="1" destOrd="0" presId="urn:microsoft.com/office/officeart/2005/8/layout/pList2#1"/>
    <dgm:cxn modelId="{CC05E258-6944-4AF1-8008-C32EAD6FE273}" type="presParOf" srcId="{1400F033-B79B-44C3-8684-88E7A745F4B6}" destId="{0CC01FF8-1B0D-4DA8-860D-54FDF8D3E44B}"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94DCA1-9BD8-4765-ADF8-13F089D8823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979104D-29F8-4305-ADF0-53DCDB659269}">
      <dgm:prSet phldrT="[Text]"/>
      <dgm:spPr/>
      <dgm:t>
        <a:bodyPr/>
        <a:lstStyle/>
        <a:p>
          <a:r>
            <a:rPr lang="en-US" dirty="0" smtClean="0"/>
            <a:t>Lateral Thinking</a:t>
          </a:r>
          <a:endParaRPr lang="en-US" dirty="0"/>
        </a:p>
      </dgm:t>
    </dgm:pt>
    <dgm:pt modelId="{733E1120-5E4B-4055-AABC-431D2F8F1495}" type="parTrans" cxnId="{B87CCBED-4449-498F-9519-625101A4A334}">
      <dgm:prSet/>
      <dgm:spPr/>
      <dgm:t>
        <a:bodyPr/>
        <a:lstStyle/>
        <a:p>
          <a:endParaRPr lang="en-US"/>
        </a:p>
      </dgm:t>
    </dgm:pt>
    <dgm:pt modelId="{4ADDB4B4-A0CC-4949-9F8C-D6AABD2E742B}" type="sibTrans" cxnId="{B87CCBED-4449-498F-9519-625101A4A334}">
      <dgm:prSet/>
      <dgm:spPr/>
      <dgm:t>
        <a:bodyPr/>
        <a:lstStyle/>
        <a:p>
          <a:endParaRPr lang="en-US"/>
        </a:p>
      </dgm:t>
    </dgm:pt>
    <dgm:pt modelId="{37217546-0146-4D1C-86EC-70EA7C78ADE5}">
      <dgm:prSet/>
      <dgm:spPr/>
      <dgm:t>
        <a:bodyPr/>
        <a:lstStyle/>
        <a:p>
          <a:r>
            <a:rPr lang="en-US" smtClean="0"/>
            <a:t>Approaching the issue from new illogical directions and using illogical methods to develop new ideas.</a:t>
          </a:r>
          <a:endParaRPr lang="en-US" dirty="0" smtClean="0"/>
        </a:p>
      </dgm:t>
    </dgm:pt>
    <dgm:pt modelId="{E9AB75A5-F50C-4E14-A8FE-D59BEE32540D}" type="parTrans" cxnId="{44A787A7-8CED-44E1-A34B-F39045A77ADE}">
      <dgm:prSet/>
      <dgm:spPr/>
      <dgm:t>
        <a:bodyPr/>
        <a:lstStyle/>
        <a:p>
          <a:endParaRPr lang="en-US"/>
        </a:p>
      </dgm:t>
    </dgm:pt>
    <dgm:pt modelId="{6A6595C6-5133-4144-94C1-5D62C0ED2EE7}" type="sibTrans" cxnId="{44A787A7-8CED-44E1-A34B-F39045A77ADE}">
      <dgm:prSet/>
      <dgm:spPr/>
      <dgm:t>
        <a:bodyPr/>
        <a:lstStyle/>
        <a:p>
          <a:endParaRPr lang="en-US"/>
        </a:p>
      </dgm:t>
    </dgm:pt>
    <dgm:pt modelId="{392CB5F8-3730-4301-807C-992A98D261FC}">
      <dgm:prSet/>
      <dgm:spPr/>
      <dgm:t>
        <a:bodyPr/>
        <a:lstStyle/>
        <a:p>
          <a:r>
            <a:rPr lang="en-US" smtClean="0"/>
            <a:t>Ex.  Free association and forced relation techniques</a:t>
          </a:r>
          <a:endParaRPr lang="en-US" dirty="0" smtClean="0"/>
        </a:p>
      </dgm:t>
    </dgm:pt>
    <dgm:pt modelId="{A16EE3F6-0DFC-47B1-81AF-9B2B9B554FC1}" type="parTrans" cxnId="{58E6BF16-96B0-4F41-AE84-7E3CFAF476F5}">
      <dgm:prSet/>
      <dgm:spPr/>
      <dgm:t>
        <a:bodyPr/>
        <a:lstStyle/>
        <a:p>
          <a:endParaRPr lang="en-US"/>
        </a:p>
      </dgm:t>
    </dgm:pt>
    <dgm:pt modelId="{7237935B-14E7-4A65-85F2-B4A9E9B42B8E}" type="sibTrans" cxnId="{58E6BF16-96B0-4F41-AE84-7E3CFAF476F5}">
      <dgm:prSet/>
      <dgm:spPr/>
      <dgm:t>
        <a:bodyPr/>
        <a:lstStyle/>
        <a:p>
          <a:endParaRPr lang="en-US"/>
        </a:p>
      </dgm:t>
    </dgm:pt>
    <dgm:pt modelId="{BD991E4C-FF8A-4459-AC81-5959C9F4A313}">
      <dgm:prSet/>
      <dgm:spPr/>
      <dgm:t>
        <a:bodyPr/>
        <a:lstStyle/>
        <a:p>
          <a:endParaRPr lang="en-US" dirty="0" smtClean="0"/>
        </a:p>
      </dgm:t>
    </dgm:pt>
    <dgm:pt modelId="{D4A61416-FC6B-4B9F-992C-E0CD73FA5BD3}" type="parTrans" cxnId="{0DD2446B-2716-426C-AFCB-356E94257149}">
      <dgm:prSet/>
      <dgm:spPr/>
      <dgm:t>
        <a:bodyPr/>
        <a:lstStyle/>
        <a:p>
          <a:endParaRPr lang="en-US"/>
        </a:p>
      </dgm:t>
    </dgm:pt>
    <dgm:pt modelId="{1ABD4B6A-C267-4771-9CFF-67636308F965}" type="sibTrans" cxnId="{0DD2446B-2716-426C-AFCB-356E94257149}">
      <dgm:prSet/>
      <dgm:spPr/>
      <dgm:t>
        <a:bodyPr/>
        <a:lstStyle/>
        <a:p>
          <a:endParaRPr lang="en-US"/>
        </a:p>
      </dgm:t>
    </dgm:pt>
    <dgm:pt modelId="{A5925434-F0B5-47B7-9787-C1B73B61890E}">
      <dgm:prSet/>
      <dgm:spPr/>
      <dgm:t>
        <a:bodyPr/>
        <a:lstStyle/>
        <a:p>
          <a:r>
            <a:rPr lang="en-US" smtClean="0"/>
            <a:t>Programmed Thinking</a:t>
          </a:r>
          <a:endParaRPr lang="en-US" dirty="0" smtClean="0"/>
        </a:p>
      </dgm:t>
    </dgm:pt>
    <dgm:pt modelId="{3739258E-05D5-41F8-9222-F678A483F957}" type="parTrans" cxnId="{3570F82B-9D56-420A-8790-7F4D0E321DCC}">
      <dgm:prSet/>
      <dgm:spPr/>
      <dgm:t>
        <a:bodyPr/>
        <a:lstStyle/>
        <a:p>
          <a:endParaRPr lang="en-US"/>
        </a:p>
      </dgm:t>
    </dgm:pt>
    <dgm:pt modelId="{0850B175-8A2C-4828-A7D0-A01CCB1A394C}" type="sibTrans" cxnId="{3570F82B-9D56-420A-8790-7F4D0E321DCC}">
      <dgm:prSet/>
      <dgm:spPr/>
      <dgm:t>
        <a:bodyPr/>
        <a:lstStyle/>
        <a:p>
          <a:endParaRPr lang="en-US"/>
        </a:p>
      </dgm:t>
    </dgm:pt>
    <dgm:pt modelId="{7B267633-0FA7-4F79-8EA3-27A4A583A658}">
      <dgm:prSet/>
      <dgm:spPr/>
      <dgm:t>
        <a:bodyPr/>
        <a:lstStyle/>
        <a:p>
          <a:r>
            <a:rPr lang="en-US" smtClean="0"/>
            <a:t>Techniques are logical and analytical</a:t>
          </a:r>
          <a:endParaRPr lang="en-US" dirty="0" smtClean="0"/>
        </a:p>
      </dgm:t>
    </dgm:pt>
    <dgm:pt modelId="{C00BB11B-368C-46F0-8421-226CA3507A13}" type="parTrans" cxnId="{A49AFD8E-0CFB-4010-8E02-5F58210D57CF}">
      <dgm:prSet/>
      <dgm:spPr/>
      <dgm:t>
        <a:bodyPr/>
        <a:lstStyle/>
        <a:p>
          <a:endParaRPr lang="en-US"/>
        </a:p>
      </dgm:t>
    </dgm:pt>
    <dgm:pt modelId="{410EE3BF-E800-4517-BBAA-1292B0E3CD94}" type="sibTrans" cxnId="{A49AFD8E-0CFB-4010-8E02-5F58210D57CF}">
      <dgm:prSet/>
      <dgm:spPr/>
      <dgm:t>
        <a:bodyPr/>
        <a:lstStyle/>
        <a:p>
          <a:endParaRPr lang="en-US"/>
        </a:p>
      </dgm:t>
    </dgm:pt>
    <dgm:pt modelId="{875FEDBC-25FC-41A4-BE36-AB7221AA414F}">
      <dgm:prSet/>
      <dgm:spPr/>
      <dgm:t>
        <a:bodyPr/>
        <a:lstStyle/>
        <a:p>
          <a:r>
            <a:rPr lang="en-US" smtClean="0"/>
            <a:t>Structured, organized ways to develop new ideas and products.</a:t>
          </a:r>
          <a:endParaRPr lang="en-US" dirty="0"/>
        </a:p>
      </dgm:t>
    </dgm:pt>
    <dgm:pt modelId="{1EBE80E4-EE5E-40DC-8206-0A4BBB96F2B5}" type="parTrans" cxnId="{8BBCBBBC-D9CC-43F2-9F3D-5BFFFD0E5E7B}">
      <dgm:prSet/>
      <dgm:spPr/>
      <dgm:t>
        <a:bodyPr/>
        <a:lstStyle/>
        <a:p>
          <a:endParaRPr lang="en-US"/>
        </a:p>
      </dgm:t>
    </dgm:pt>
    <dgm:pt modelId="{8CCF0556-ABA4-411B-972D-048C1D846BC0}" type="sibTrans" cxnId="{8BBCBBBC-D9CC-43F2-9F3D-5BFFFD0E5E7B}">
      <dgm:prSet/>
      <dgm:spPr/>
      <dgm:t>
        <a:bodyPr/>
        <a:lstStyle/>
        <a:p>
          <a:endParaRPr lang="en-US"/>
        </a:p>
      </dgm:t>
    </dgm:pt>
    <dgm:pt modelId="{FAA7CE73-AC1B-44B0-B7C1-154BDE451EBA}" type="pres">
      <dgm:prSet presAssocID="{B694DCA1-9BD8-4765-ADF8-13F089D88238}" presName="Name0" presStyleCnt="0">
        <dgm:presLayoutVars>
          <dgm:dir/>
          <dgm:animLvl val="lvl"/>
          <dgm:resizeHandles val="exact"/>
        </dgm:presLayoutVars>
      </dgm:prSet>
      <dgm:spPr/>
      <dgm:t>
        <a:bodyPr/>
        <a:lstStyle/>
        <a:p>
          <a:endParaRPr lang="en-US"/>
        </a:p>
      </dgm:t>
    </dgm:pt>
    <dgm:pt modelId="{5895E3C2-2E55-4B8E-A818-36389C8FAD34}" type="pres">
      <dgm:prSet presAssocID="{C979104D-29F8-4305-ADF0-53DCDB659269}" presName="composite" presStyleCnt="0"/>
      <dgm:spPr/>
    </dgm:pt>
    <dgm:pt modelId="{85455CAE-4135-4748-8DE7-6AEE1D4E0518}" type="pres">
      <dgm:prSet presAssocID="{C979104D-29F8-4305-ADF0-53DCDB659269}" presName="parTx" presStyleLbl="alignNode1" presStyleIdx="0" presStyleCnt="2" custLinFactNeighborX="-1" custLinFactNeighborY="-1173">
        <dgm:presLayoutVars>
          <dgm:chMax val="0"/>
          <dgm:chPref val="0"/>
          <dgm:bulletEnabled val="1"/>
        </dgm:presLayoutVars>
      </dgm:prSet>
      <dgm:spPr/>
      <dgm:t>
        <a:bodyPr/>
        <a:lstStyle/>
        <a:p>
          <a:endParaRPr lang="en-US"/>
        </a:p>
      </dgm:t>
    </dgm:pt>
    <dgm:pt modelId="{596B64D1-A4C4-434D-B508-6344D12CE580}" type="pres">
      <dgm:prSet presAssocID="{C979104D-29F8-4305-ADF0-53DCDB659269}" presName="desTx" presStyleLbl="alignAccFollowNode1" presStyleIdx="0" presStyleCnt="2">
        <dgm:presLayoutVars>
          <dgm:bulletEnabled val="1"/>
        </dgm:presLayoutVars>
      </dgm:prSet>
      <dgm:spPr/>
      <dgm:t>
        <a:bodyPr/>
        <a:lstStyle/>
        <a:p>
          <a:endParaRPr lang="en-US"/>
        </a:p>
      </dgm:t>
    </dgm:pt>
    <dgm:pt modelId="{82E30930-71A9-4FF0-B34E-3426DD72FCFC}" type="pres">
      <dgm:prSet presAssocID="{4ADDB4B4-A0CC-4949-9F8C-D6AABD2E742B}" presName="space" presStyleCnt="0"/>
      <dgm:spPr/>
    </dgm:pt>
    <dgm:pt modelId="{BCCEC23E-8A38-47AD-9509-F5F171D86E53}" type="pres">
      <dgm:prSet presAssocID="{A5925434-F0B5-47B7-9787-C1B73B61890E}" presName="composite" presStyleCnt="0"/>
      <dgm:spPr/>
    </dgm:pt>
    <dgm:pt modelId="{44F45BBF-6592-4930-A506-4CA2200EF4E2}" type="pres">
      <dgm:prSet presAssocID="{A5925434-F0B5-47B7-9787-C1B73B61890E}" presName="parTx" presStyleLbl="alignNode1" presStyleIdx="1" presStyleCnt="2">
        <dgm:presLayoutVars>
          <dgm:chMax val="0"/>
          <dgm:chPref val="0"/>
          <dgm:bulletEnabled val="1"/>
        </dgm:presLayoutVars>
      </dgm:prSet>
      <dgm:spPr/>
      <dgm:t>
        <a:bodyPr/>
        <a:lstStyle/>
        <a:p>
          <a:endParaRPr lang="en-US"/>
        </a:p>
      </dgm:t>
    </dgm:pt>
    <dgm:pt modelId="{08482829-EEE2-492C-8036-16199B864D74}" type="pres">
      <dgm:prSet presAssocID="{A5925434-F0B5-47B7-9787-C1B73B61890E}" presName="desTx" presStyleLbl="alignAccFollowNode1" presStyleIdx="1" presStyleCnt="2">
        <dgm:presLayoutVars>
          <dgm:bulletEnabled val="1"/>
        </dgm:presLayoutVars>
      </dgm:prSet>
      <dgm:spPr/>
      <dgm:t>
        <a:bodyPr/>
        <a:lstStyle/>
        <a:p>
          <a:endParaRPr lang="en-US"/>
        </a:p>
      </dgm:t>
    </dgm:pt>
  </dgm:ptLst>
  <dgm:cxnLst>
    <dgm:cxn modelId="{3570F82B-9D56-420A-8790-7F4D0E321DCC}" srcId="{B694DCA1-9BD8-4765-ADF8-13F089D88238}" destId="{A5925434-F0B5-47B7-9787-C1B73B61890E}" srcOrd="1" destOrd="0" parTransId="{3739258E-05D5-41F8-9222-F678A483F957}" sibTransId="{0850B175-8A2C-4828-A7D0-A01CCB1A394C}"/>
    <dgm:cxn modelId="{8BBCBBBC-D9CC-43F2-9F3D-5BFFFD0E5E7B}" srcId="{A5925434-F0B5-47B7-9787-C1B73B61890E}" destId="{875FEDBC-25FC-41A4-BE36-AB7221AA414F}" srcOrd="1" destOrd="0" parTransId="{1EBE80E4-EE5E-40DC-8206-0A4BBB96F2B5}" sibTransId="{8CCF0556-ABA4-411B-972D-048C1D846BC0}"/>
    <dgm:cxn modelId="{15915E05-F246-495D-B418-E5737EE23071}" type="presOf" srcId="{875FEDBC-25FC-41A4-BE36-AB7221AA414F}" destId="{08482829-EEE2-492C-8036-16199B864D74}" srcOrd="0" destOrd="1" presId="urn:microsoft.com/office/officeart/2005/8/layout/hList1"/>
    <dgm:cxn modelId="{A49AFD8E-0CFB-4010-8E02-5F58210D57CF}" srcId="{A5925434-F0B5-47B7-9787-C1B73B61890E}" destId="{7B267633-0FA7-4F79-8EA3-27A4A583A658}" srcOrd="0" destOrd="0" parTransId="{C00BB11B-368C-46F0-8421-226CA3507A13}" sibTransId="{410EE3BF-E800-4517-BBAA-1292B0E3CD94}"/>
    <dgm:cxn modelId="{B87CCBED-4449-498F-9519-625101A4A334}" srcId="{B694DCA1-9BD8-4765-ADF8-13F089D88238}" destId="{C979104D-29F8-4305-ADF0-53DCDB659269}" srcOrd="0" destOrd="0" parTransId="{733E1120-5E4B-4055-AABC-431D2F8F1495}" sibTransId="{4ADDB4B4-A0CC-4949-9F8C-D6AABD2E742B}"/>
    <dgm:cxn modelId="{C660F928-FD66-4B9C-BB21-0DA3617C797E}" type="presOf" srcId="{A5925434-F0B5-47B7-9787-C1B73B61890E}" destId="{44F45BBF-6592-4930-A506-4CA2200EF4E2}" srcOrd="0" destOrd="0" presId="urn:microsoft.com/office/officeart/2005/8/layout/hList1"/>
    <dgm:cxn modelId="{0DD2446B-2716-426C-AFCB-356E94257149}" srcId="{392CB5F8-3730-4301-807C-992A98D261FC}" destId="{BD991E4C-FF8A-4459-AC81-5959C9F4A313}" srcOrd="0" destOrd="0" parTransId="{D4A61416-FC6B-4B9F-992C-E0CD73FA5BD3}" sibTransId="{1ABD4B6A-C267-4771-9CFF-67636308F965}"/>
    <dgm:cxn modelId="{F45436C4-08CE-44A4-B7A5-49EDD83AE84E}" type="presOf" srcId="{BD991E4C-FF8A-4459-AC81-5959C9F4A313}" destId="{596B64D1-A4C4-434D-B508-6344D12CE580}" srcOrd="0" destOrd="2" presId="urn:microsoft.com/office/officeart/2005/8/layout/hList1"/>
    <dgm:cxn modelId="{E9DF621B-7F06-40FD-9128-0B8DFDE79597}" type="presOf" srcId="{B694DCA1-9BD8-4765-ADF8-13F089D88238}" destId="{FAA7CE73-AC1B-44B0-B7C1-154BDE451EBA}" srcOrd="0" destOrd="0" presId="urn:microsoft.com/office/officeart/2005/8/layout/hList1"/>
    <dgm:cxn modelId="{44A787A7-8CED-44E1-A34B-F39045A77ADE}" srcId="{C979104D-29F8-4305-ADF0-53DCDB659269}" destId="{37217546-0146-4D1C-86EC-70EA7C78ADE5}" srcOrd="0" destOrd="0" parTransId="{E9AB75A5-F50C-4E14-A8FE-D59BEE32540D}" sibTransId="{6A6595C6-5133-4144-94C1-5D62C0ED2EE7}"/>
    <dgm:cxn modelId="{EE804EEE-BE80-48FE-9C0E-CF3461482243}" type="presOf" srcId="{37217546-0146-4D1C-86EC-70EA7C78ADE5}" destId="{596B64D1-A4C4-434D-B508-6344D12CE580}" srcOrd="0" destOrd="0" presId="urn:microsoft.com/office/officeart/2005/8/layout/hList1"/>
    <dgm:cxn modelId="{FF2B0ECA-590A-458B-94FD-12BD8CAA27CA}" type="presOf" srcId="{C979104D-29F8-4305-ADF0-53DCDB659269}" destId="{85455CAE-4135-4748-8DE7-6AEE1D4E0518}" srcOrd="0" destOrd="0" presId="urn:microsoft.com/office/officeart/2005/8/layout/hList1"/>
    <dgm:cxn modelId="{CEF8DAD8-8677-4D80-872A-71596BEDC3B4}" type="presOf" srcId="{7B267633-0FA7-4F79-8EA3-27A4A583A658}" destId="{08482829-EEE2-492C-8036-16199B864D74}" srcOrd="0" destOrd="0" presId="urn:microsoft.com/office/officeart/2005/8/layout/hList1"/>
    <dgm:cxn modelId="{58E6BF16-96B0-4F41-AE84-7E3CFAF476F5}" srcId="{C979104D-29F8-4305-ADF0-53DCDB659269}" destId="{392CB5F8-3730-4301-807C-992A98D261FC}" srcOrd="1" destOrd="0" parTransId="{A16EE3F6-0DFC-47B1-81AF-9B2B9B554FC1}" sibTransId="{7237935B-14E7-4A65-85F2-B4A9E9B42B8E}"/>
    <dgm:cxn modelId="{259703FC-ED8D-4682-91D8-5571D6E374A0}" type="presOf" srcId="{392CB5F8-3730-4301-807C-992A98D261FC}" destId="{596B64D1-A4C4-434D-B508-6344D12CE580}" srcOrd="0" destOrd="1" presId="urn:microsoft.com/office/officeart/2005/8/layout/hList1"/>
    <dgm:cxn modelId="{3A529184-28B8-4B8D-8066-BF0BD31F18D0}" type="presParOf" srcId="{FAA7CE73-AC1B-44B0-B7C1-154BDE451EBA}" destId="{5895E3C2-2E55-4B8E-A818-36389C8FAD34}" srcOrd="0" destOrd="0" presId="urn:microsoft.com/office/officeart/2005/8/layout/hList1"/>
    <dgm:cxn modelId="{27D570E5-DC2B-407D-B931-281B55BA5DE9}" type="presParOf" srcId="{5895E3C2-2E55-4B8E-A818-36389C8FAD34}" destId="{85455CAE-4135-4748-8DE7-6AEE1D4E0518}" srcOrd="0" destOrd="0" presId="urn:microsoft.com/office/officeart/2005/8/layout/hList1"/>
    <dgm:cxn modelId="{D664AE1D-B3FD-4741-9F86-F8D64A1F558F}" type="presParOf" srcId="{5895E3C2-2E55-4B8E-A818-36389C8FAD34}" destId="{596B64D1-A4C4-434D-B508-6344D12CE580}" srcOrd="1" destOrd="0" presId="urn:microsoft.com/office/officeart/2005/8/layout/hList1"/>
    <dgm:cxn modelId="{7B806FDB-2839-4744-8B25-9029DA55D33C}" type="presParOf" srcId="{FAA7CE73-AC1B-44B0-B7C1-154BDE451EBA}" destId="{82E30930-71A9-4FF0-B34E-3426DD72FCFC}" srcOrd="1" destOrd="0" presId="urn:microsoft.com/office/officeart/2005/8/layout/hList1"/>
    <dgm:cxn modelId="{AC0143E0-500A-4F17-BC1A-4DA030775E38}" type="presParOf" srcId="{FAA7CE73-AC1B-44B0-B7C1-154BDE451EBA}" destId="{BCCEC23E-8A38-47AD-9509-F5F171D86E53}" srcOrd="2" destOrd="0" presId="urn:microsoft.com/office/officeart/2005/8/layout/hList1"/>
    <dgm:cxn modelId="{26D95084-AAF8-4F05-A78D-DD12088D90EE}" type="presParOf" srcId="{BCCEC23E-8A38-47AD-9509-F5F171D86E53}" destId="{44F45BBF-6592-4930-A506-4CA2200EF4E2}" srcOrd="0" destOrd="0" presId="urn:microsoft.com/office/officeart/2005/8/layout/hList1"/>
    <dgm:cxn modelId="{176990FB-B1EC-4248-B399-90F5E506583D}" type="presParOf" srcId="{BCCEC23E-8A38-47AD-9509-F5F171D86E53}" destId="{08482829-EEE2-492C-8036-16199B864D7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A0DFAF-F1E7-423D-8912-D1892A3455CC}"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4B62BD0B-AD55-46FE-907D-A0346970527C}">
      <dgm:prSet phldrT="[Text]"/>
      <dgm:spPr/>
      <dgm:t>
        <a:bodyPr/>
        <a:lstStyle/>
        <a:p>
          <a:r>
            <a:rPr lang="en-US" dirty="0" smtClean="0"/>
            <a:t>Trends</a:t>
          </a:r>
          <a:endParaRPr lang="en-US" dirty="0"/>
        </a:p>
      </dgm:t>
    </dgm:pt>
    <dgm:pt modelId="{6D7BCFF5-1509-424A-A483-48F5A317E8C5}" type="parTrans" cxnId="{234B5859-BF23-4F20-BE02-1211DDF76B53}">
      <dgm:prSet/>
      <dgm:spPr/>
      <dgm:t>
        <a:bodyPr/>
        <a:lstStyle/>
        <a:p>
          <a:endParaRPr lang="en-US"/>
        </a:p>
      </dgm:t>
    </dgm:pt>
    <dgm:pt modelId="{2BBB38FB-B77D-4BBA-B697-1C1F9A63B76B}" type="sibTrans" cxnId="{234B5859-BF23-4F20-BE02-1211DDF76B53}">
      <dgm:prSet/>
      <dgm:spPr/>
      <dgm:t>
        <a:bodyPr/>
        <a:lstStyle/>
        <a:p>
          <a:endParaRPr lang="en-US"/>
        </a:p>
      </dgm:t>
    </dgm:pt>
    <dgm:pt modelId="{FF5CE5DB-5F10-42AE-8477-5B6794D9138A}">
      <dgm:prSet phldrT="[Text]" custT="1"/>
      <dgm:spPr/>
      <dgm:t>
        <a:bodyPr/>
        <a:lstStyle/>
        <a:p>
          <a:r>
            <a:rPr lang="en-US" sz="1600" dirty="0" smtClean="0"/>
            <a:t>Fashion, television shows, music</a:t>
          </a:r>
          <a:endParaRPr lang="en-US" sz="1600" dirty="0"/>
        </a:p>
      </dgm:t>
    </dgm:pt>
    <dgm:pt modelId="{4D6BEC4F-C1D6-48F1-B046-A020D0BB9234}" type="parTrans" cxnId="{05F43474-8AC1-4190-AC46-D049C642936B}">
      <dgm:prSet/>
      <dgm:spPr/>
      <dgm:t>
        <a:bodyPr/>
        <a:lstStyle/>
        <a:p>
          <a:endParaRPr lang="en-US"/>
        </a:p>
      </dgm:t>
    </dgm:pt>
    <dgm:pt modelId="{3AC05C76-5AAD-40B2-B24C-A7FAF154D565}" type="sibTrans" cxnId="{05F43474-8AC1-4190-AC46-D049C642936B}">
      <dgm:prSet/>
      <dgm:spPr/>
      <dgm:t>
        <a:bodyPr/>
        <a:lstStyle/>
        <a:p>
          <a:endParaRPr lang="en-US"/>
        </a:p>
      </dgm:t>
    </dgm:pt>
    <dgm:pt modelId="{FEE0313C-0896-458A-B4F4-C9BDCC5136D3}">
      <dgm:prSet phldrT="[Text]"/>
      <dgm:spPr/>
      <dgm:t>
        <a:bodyPr/>
        <a:lstStyle/>
        <a:p>
          <a:r>
            <a:rPr lang="en-US" dirty="0" smtClean="0"/>
            <a:t>Customers</a:t>
          </a:r>
          <a:endParaRPr lang="en-US" dirty="0"/>
        </a:p>
      </dgm:t>
    </dgm:pt>
    <dgm:pt modelId="{E4CAB699-845E-48DA-A19F-0B7D87FC4A77}" type="parTrans" cxnId="{D6D9F8C2-5AE5-4EAC-9579-8A312BB375CE}">
      <dgm:prSet/>
      <dgm:spPr/>
      <dgm:t>
        <a:bodyPr/>
        <a:lstStyle/>
        <a:p>
          <a:endParaRPr lang="en-US"/>
        </a:p>
      </dgm:t>
    </dgm:pt>
    <dgm:pt modelId="{A9957B5D-AA22-4573-92F2-AEE8A13E58ED}" type="sibTrans" cxnId="{D6D9F8C2-5AE5-4EAC-9579-8A312BB375CE}">
      <dgm:prSet/>
      <dgm:spPr/>
      <dgm:t>
        <a:bodyPr/>
        <a:lstStyle/>
        <a:p>
          <a:endParaRPr lang="en-US"/>
        </a:p>
      </dgm:t>
    </dgm:pt>
    <dgm:pt modelId="{E212C87E-6345-4D56-96A4-8AB4E55EED5C}">
      <dgm:prSet phldrT="[Text]" custT="1"/>
      <dgm:spPr/>
      <dgm:t>
        <a:bodyPr/>
        <a:lstStyle/>
        <a:p>
          <a:r>
            <a:rPr lang="en-US" sz="1600" dirty="0" smtClean="0"/>
            <a:t>Who better to tell you ideas than the customers who buy your products?</a:t>
          </a:r>
          <a:endParaRPr lang="en-US" sz="1600" dirty="0"/>
        </a:p>
      </dgm:t>
    </dgm:pt>
    <dgm:pt modelId="{574FB284-417A-49BB-99D6-7E6A00709551}" type="parTrans" cxnId="{4CE7FC89-0882-4DA8-8E69-BC986BD213E8}">
      <dgm:prSet/>
      <dgm:spPr/>
      <dgm:t>
        <a:bodyPr/>
        <a:lstStyle/>
        <a:p>
          <a:endParaRPr lang="en-US"/>
        </a:p>
      </dgm:t>
    </dgm:pt>
    <dgm:pt modelId="{188B4CE4-DF9F-4AB1-916E-1D44B6FD76EC}" type="sibTrans" cxnId="{4CE7FC89-0882-4DA8-8E69-BC986BD213E8}">
      <dgm:prSet/>
      <dgm:spPr/>
      <dgm:t>
        <a:bodyPr/>
        <a:lstStyle/>
        <a:p>
          <a:endParaRPr lang="en-US"/>
        </a:p>
      </dgm:t>
    </dgm:pt>
    <dgm:pt modelId="{E1DE3D07-C28E-4048-ADBD-2DBDC7775AB4}">
      <dgm:prSet custT="1"/>
      <dgm:spPr/>
      <dgm:t>
        <a:bodyPr/>
        <a:lstStyle/>
        <a:p>
          <a:r>
            <a:rPr lang="en-US" sz="1600" dirty="0" smtClean="0"/>
            <a:t>Health and fitness</a:t>
          </a:r>
        </a:p>
      </dgm:t>
    </dgm:pt>
    <dgm:pt modelId="{D2168364-F479-48C4-AB68-58C254F98FFB}" type="parTrans" cxnId="{3D9F8294-86A4-4C52-9E1A-485BDFE84839}">
      <dgm:prSet/>
      <dgm:spPr/>
      <dgm:t>
        <a:bodyPr/>
        <a:lstStyle/>
        <a:p>
          <a:endParaRPr lang="en-US"/>
        </a:p>
      </dgm:t>
    </dgm:pt>
    <dgm:pt modelId="{04E3E9C3-44B8-42BC-A470-C576B76F5301}" type="sibTrans" cxnId="{3D9F8294-86A4-4C52-9E1A-485BDFE84839}">
      <dgm:prSet/>
      <dgm:spPr/>
      <dgm:t>
        <a:bodyPr/>
        <a:lstStyle/>
        <a:p>
          <a:endParaRPr lang="en-US"/>
        </a:p>
      </dgm:t>
    </dgm:pt>
    <dgm:pt modelId="{EFF08092-4D8A-4215-9256-81A5FAE98287}">
      <dgm:prSet custT="1"/>
      <dgm:spPr/>
      <dgm:t>
        <a:bodyPr/>
        <a:lstStyle/>
        <a:p>
          <a:r>
            <a:rPr lang="en-US" sz="1600" dirty="0" smtClean="0"/>
            <a:t>Video games</a:t>
          </a:r>
        </a:p>
      </dgm:t>
    </dgm:pt>
    <dgm:pt modelId="{C7FB0442-ADA0-46DE-9EBB-EF091EBE0BF0}" type="parTrans" cxnId="{123E8915-3B18-4AD6-A529-BEDE3E87DEDA}">
      <dgm:prSet/>
      <dgm:spPr/>
      <dgm:t>
        <a:bodyPr/>
        <a:lstStyle/>
        <a:p>
          <a:endParaRPr lang="en-US"/>
        </a:p>
      </dgm:t>
    </dgm:pt>
    <dgm:pt modelId="{6101D935-8AE2-474A-828D-0A61E1CA9DAE}" type="sibTrans" cxnId="{123E8915-3B18-4AD6-A529-BEDE3E87DEDA}">
      <dgm:prSet/>
      <dgm:spPr/>
      <dgm:t>
        <a:bodyPr/>
        <a:lstStyle/>
        <a:p>
          <a:endParaRPr lang="en-US"/>
        </a:p>
      </dgm:t>
    </dgm:pt>
    <dgm:pt modelId="{9C27DFFD-9271-4B39-AAE7-447A4B1A9F6F}">
      <dgm:prSet custT="1"/>
      <dgm:spPr/>
      <dgm:t>
        <a:bodyPr/>
        <a:lstStyle/>
        <a:p>
          <a:r>
            <a:rPr lang="en-US" sz="1600" dirty="0" smtClean="0"/>
            <a:t>Fitness apps for smart phones</a:t>
          </a:r>
        </a:p>
      </dgm:t>
    </dgm:pt>
    <dgm:pt modelId="{A2C6C4CC-0CBB-4050-80AF-77E36DA9CEC6}" type="parTrans" cxnId="{36EA19E8-520C-4546-AC5C-F68CD569327C}">
      <dgm:prSet/>
      <dgm:spPr/>
      <dgm:t>
        <a:bodyPr/>
        <a:lstStyle/>
        <a:p>
          <a:endParaRPr lang="en-US"/>
        </a:p>
      </dgm:t>
    </dgm:pt>
    <dgm:pt modelId="{49E1870F-15D8-4FB8-A03B-C7782F4174B7}" type="sibTrans" cxnId="{36EA19E8-520C-4546-AC5C-F68CD569327C}">
      <dgm:prSet/>
      <dgm:spPr/>
      <dgm:t>
        <a:bodyPr/>
        <a:lstStyle/>
        <a:p>
          <a:endParaRPr lang="en-US"/>
        </a:p>
      </dgm:t>
    </dgm:pt>
    <dgm:pt modelId="{9A9365D0-157E-4B9A-A7FA-AE1428470299}">
      <dgm:prSet custT="1"/>
      <dgm:spPr/>
      <dgm:t>
        <a:bodyPr/>
        <a:lstStyle/>
        <a:p>
          <a:r>
            <a:rPr lang="en-US" sz="1600" dirty="0" smtClean="0"/>
            <a:t>Dance workout classes</a:t>
          </a:r>
        </a:p>
      </dgm:t>
    </dgm:pt>
    <dgm:pt modelId="{4B870A5D-2798-4FDE-8DBB-8E72A7680FAC}" type="parTrans" cxnId="{6A29674C-C9B3-4EDF-A131-B08062CACC21}">
      <dgm:prSet/>
      <dgm:spPr/>
      <dgm:t>
        <a:bodyPr/>
        <a:lstStyle/>
        <a:p>
          <a:endParaRPr lang="en-US"/>
        </a:p>
      </dgm:t>
    </dgm:pt>
    <dgm:pt modelId="{34F12C34-4553-4115-BCDD-F545DF41A3E5}" type="sibTrans" cxnId="{6A29674C-C9B3-4EDF-A131-B08062CACC21}">
      <dgm:prSet/>
      <dgm:spPr/>
      <dgm:t>
        <a:bodyPr/>
        <a:lstStyle/>
        <a:p>
          <a:endParaRPr lang="en-US"/>
        </a:p>
      </dgm:t>
    </dgm:pt>
    <dgm:pt modelId="{926DE86C-8B16-4F04-84D0-6A72238C6DD8}">
      <dgm:prSet custT="1"/>
      <dgm:spPr/>
      <dgm:t>
        <a:bodyPr/>
        <a:lstStyle/>
        <a:p>
          <a:r>
            <a:rPr lang="en-US" sz="1600" dirty="0" smtClean="0"/>
            <a:t>Age of Population</a:t>
          </a:r>
        </a:p>
      </dgm:t>
    </dgm:pt>
    <dgm:pt modelId="{F144AD88-F2BF-4B6C-9CFA-912AF304AB36}" type="parTrans" cxnId="{243FBDBC-8233-4D0F-BD88-2CEE62084154}">
      <dgm:prSet/>
      <dgm:spPr/>
      <dgm:t>
        <a:bodyPr/>
        <a:lstStyle/>
        <a:p>
          <a:endParaRPr lang="en-US"/>
        </a:p>
      </dgm:t>
    </dgm:pt>
    <dgm:pt modelId="{05E33086-492A-4D41-A7E5-1323B7ECB4ED}" type="sibTrans" cxnId="{243FBDBC-8233-4D0F-BD88-2CEE62084154}">
      <dgm:prSet/>
      <dgm:spPr/>
      <dgm:t>
        <a:bodyPr/>
        <a:lstStyle/>
        <a:p>
          <a:endParaRPr lang="en-US"/>
        </a:p>
      </dgm:t>
    </dgm:pt>
    <dgm:pt modelId="{D093B62E-B044-4FB7-B5B2-D3441FAF81B1}">
      <dgm:prSet custT="1"/>
      <dgm:spPr/>
      <dgm:t>
        <a:bodyPr/>
        <a:lstStyle/>
        <a:p>
          <a:r>
            <a:rPr lang="en-US" sz="1600" dirty="0" smtClean="0"/>
            <a:t>Baby boomers – largest segment of the population</a:t>
          </a:r>
        </a:p>
      </dgm:t>
    </dgm:pt>
    <dgm:pt modelId="{9C1448EB-3F91-400D-9667-99713FB13F55}" type="parTrans" cxnId="{017D7694-81C1-433F-9F9A-93DE3F9D0D6C}">
      <dgm:prSet/>
      <dgm:spPr/>
      <dgm:t>
        <a:bodyPr/>
        <a:lstStyle/>
        <a:p>
          <a:endParaRPr lang="en-US"/>
        </a:p>
      </dgm:t>
    </dgm:pt>
    <dgm:pt modelId="{6134A20D-F820-4AE2-94C4-26FB3F896EF9}" type="sibTrans" cxnId="{017D7694-81C1-433F-9F9A-93DE3F9D0D6C}">
      <dgm:prSet/>
      <dgm:spPr/>
      <dgm:t>
        <a:bodyPr/>
        <a:lstStyle/>
        <a:p>
          <a:endParaRPr lang="en-US"/>
        </a:p>
      </dgm:t>
    </dgm:pt>
    <dgm:pt modelId="{722FAA99-FCAD-448C-9E56-F9DD5E13730E}">
      <dgm:prSet custT="1"/>
      <dgm:spPr/>
      <dgm:t>
        <a:bodyPr/>
        <a:lstStyle/>
        <a:p>
          <a:r>
            <a:rPr lang="en-US" sz="1600" dirty="0" smtClean="0"/>
            <a:t>Marketers must be observant; watch their customers; notice problems</a:t>
          </a:r>
        </a:p>
      </dgm:t>
    </dgm:pt>
    <dgm:pt modelId="{DFFBDAED-02C8-40F8-999F-623E5B7B4C52}" type="parTrans" cxnId="{11799FF2-CE53-4357-8233-EB7A13B69065}">
      <dgm:prSet/>
      <dgm:spPr/>
      <dgm:t>
        <a:bodyPr/>
        <a:lstStyle/>
        <a:p>
          <a:endParaRPr lang="en-US"/>
        </a:p>
      </dgm:t>
    </dgm:pt>
    <dgm:pt modelId="{550EBAF4-1315-4DE2-A46C-BB248DB7F0B6}" type="sibTrans" cxnId="{11799FF2-CE53-4357-8233-EB7A13B69065}">
      <dgm:prSet/>
      <dgm:spPr/>
      <dgm:t>
        <a:bodyPr/>
        <a:lstStyle/>
        <a:p>
          <a:endParaRPr lang="en-US"/>
        </a:p>
      </dgm:t>
    </dgm:pt>
    <dgm:pt modelId="{9FC65018-32FA-41E4-A7E9-21C1D1021CEA}">
      <dgm:prSet custT="1"/>
      <dgm:spPr/>
      <dgm:t>
        <a:bodyPr/>
        <a:lstStyle/>
        <a:p>
          <a:r>
            <a:rPr lang="en-US" sz="1600" dirty="0" smtClean="0"/>
            <a:t>Marketers should use formal/informal  methods such as focus groups, surveys, comment cards.</a:t>
          </a:r>
        </a:p>
      </dgm:t>
    </dgm:pt>
    <dgm:pt modelId="{C457A250-F82E-4793-94F3-075ED5A8FE97}" type="parTrans" cxnId="{B4EE500D-9C3C-4EB0-81EB-3B8DF6A38366}">
      <dgm:prSet/>
      <dgm:spPr/>
      <dgm:t>
        <a:bodyPr/>
        <a:lstStyle/>
        <a:p>
          <a:endParaRPr lang="en-US"/>
        </a:p>
      </dgm:t>
    </dgm:pt>
    <dgm:pt modelId="{5189DCC2-ABBF-402E-B999-29E2E78A580E}" type="sibTrans" cxnId="{B4EE500D-9C3C-4EB0-81EB-3B8DF6A38366}">
      <dgm:prSet/>
      <dgm:spPr/>
      <dgm:t>
        <a:bodyPr/>
        <a:lstStyle/>
        <a:p>
          <a:endParaRPr lang="en-US"/>
        </a:p>
      </dgm:t>
    </dgm:pt>
    <dgm:pt modelId="{089B1AAE-13A1-4C18-B027-ECC875A3CF0D}">
      <dgm:prSet custT="1"/>
      <dgm:spPr/>
      <dgm:t>
        <a:bodyPr/>
        <a:lstStyle/>
        <a:p>
          <a:r>
            <a:rPr lang="en-US" sz="1600" dirty="0" smtClean="0"/>
            <a:t>Marketers should talk with other professionals who interact with customers regularly.</a:t>
          </a:r>
          <a:endParaRPr lang="en-US" sz="1600" dirty="0"/>
        </a:p>
      </dgm:t>
    </dgm:pt>
    <dgm:pt modelId="{67D6148D-5C08-403F-9BAF-0D0E0F82C887}" type="parTrans" cxnId="{EF30D3B1-978B-479B-80AB-639F58808BB0}">
      <dgm:prSet/>
      <dgm:spPr/>
      <dgm:t>
        <a:bodyPr/>
        <a:lstStyle/>
        <a:p>
          <a:endParaRPr lang="en-US"/>
        </a:p>
      </dgm:t>
    </dgm:pt>
    <dgm:pt modelId="{E3B89A0F-B1BC-4857-81FF-AA4F56D259DE}" type="sibTrans" cxnId="{EF30D3B1-978B-479B-80AB-639F58808BB0}">
      <dgm:prSet/>
      <dgm:spPr/>
      <dgm:t>
        <a:bodyPr/>
        <a:lstStyle/>
        <a:p>
          <a:endParaRPr lang="en-US"/>
        </a:p>
      </dgm:t>
    </dgm:pt>
    <dgm:pt modelId="{15D21FDF-7030-4828-A99A-992B9B4A9BE2}" type="pres">
      <dgm:prSet presAssocID="{4AA0DFAF-F1E7-423D-8912-D1892A3455CC}" presName="Name0" presStyleCnt="0">
        <dgm:presLayoutVars>
          <dgm:dir/>
          <dgm:animLvl val="lvl"/>
          <dgm:resizeHandles/>
        </dgm:presLayoutVars>
      </dgm:prSet>
      <dgm:spPr/>
      <dgm:t>
        <a:bodyPr/>
        <a:lstStyle/>
        <a:p>
          <a:endParaRPr lang="en-US"/>
        </a:p>
      </dgm:t>
    </dgm:pt>
    <dgm:pt modelId="{08A27425-2BF1-45B7-8E6F-A842491B448F}" type="pres">
      <dgm:prSet presAssocID="{4B62BD0B-AD55-46FE-907D-A0346970527C}" presName="linNode" presStyleCnt="0"/>
      <dgm:spPr/>
    </dgm:pt>
    <dgm:pt modelId="{8EBB5CC8-49C8-42BE-A66B-4B200EC3140F}" type="pres">
      <dgm:prSet presAssocID="{4B62BD0B-AD55-46FE-907D-A0346970527C}" presName="parentShp" presStyleLbl="node1" presStyleIdx="0" presStyleCnt="2">
        <dgm:presLayoutVars>
          <dgm:bulletEnabled val="1"/>
        </dgm:presLayoutVars>
      </dgm:prSet>
      <dgm:spPr/>
      <dgm:t>
        <a:bodyPr/>
        <a:lstStyle/>
        <a:p>
          <a:endParaRPr lang="en-US"/>
        </a:p>
      </dgm:t>
    </dgm:pt>
    <dgm:pt modelId="{07F36ED4-7F06-49D1-96DD-F43ACAD8E4C2}" type="pres">
      <dgm:prSet presAssocID="{4B62BD0B-AD55-46FE-907D-A0346970527C}" presName="childShp" presStyleLbl="bgAccFollowNode1" presStyleIdx="0" presStyleCnt="2">
        <dgm:presLayoutVars>
          <dgm:bulletEnabled val="1"/>
        </dgm:presLayoutVars>
      </dgm:prSet>
      <dgm:spPr/>
      <dgm:t>
        <a:bodyPr/>
        <a:lstStyle/>
        <a:p>
          <a:endParaRPr lang="en-US"/>
        </a:p>
      </dgm:t>
    </dgm:pt>
    <dgm:pt modelId="{B602A020-C144-4F24-85A6-DD3B5868091C}" type="pres">
      <dgm:prSet presAssocID="{2BBB38FB-B77D-4BBA-B697-1C1F9A63B76B}" presName="spacing" presStyleCnt="0"/>
      <dgm:spPr/>
    </dgm:pt>
    <dgm:pt modelId="{609935A2-6378-4998-BF2F-FE6104EB84D3}" type="pres">
      <dgm:prSet presAssocID="{FEE0313C-0896-458A-B4F4-C9BDCC5136D3}" presName="linNode" presStyleCnt="0"/>
      <dgm:spPr/>
    </dgm:pt>
    <dgm:pt modelId="{3592776C-A04F-4C0E-8761-C56BB9D3C84C}" type="pres">
      <dgm:prSet presAssocID="{FEE0313C-0896-458A-B4F4-C9BDCC5136D3}" presName="parentShp" presStyleLbl="node1" presStyleIdx="1" presStyleCnt="2">
        <dgm:presLayoutVars>
          <dgm:bulletEnabled val="1"/>
        </dgm:presLayoutVars>
      </dgm:prSet>
      <dgm:spPr/>
      <dgm:t>
        <a:bodyPr/>
        <a:lstStyle/>
        <a:p>
          <a:endParaRPr lang="en-US"/>
        </a:p>
      </dgm:t>
    </dgm:pt>
    <dgm:pt modelId="{5C5574C4-4BF5-49E2-8E4F-ACBA0816D9CA}" type="pres">
      <dgm:prSet presAssocID="{FEE0313C-0896-458A-B4F4-C9BDCC5136D3}" presName="childShp" presStyleLbl="bgAccFollowNode1" presStyleIdx="1" presStyleCnt="2" custLinFactNeighborX="4348" custLinFactNeighborY="-5000">
        <dgm:presLayoutVars>
          <dgm:bulletEnabled val="1"/>
        </dgm:presLayoutVars>
      </dgm:prSet>
      <dgm:spPr/>
      <dgm:t>
        <a:bodyPr/>
        <a:lstStyle/>
        <a:p>
          <a:endParaRPr lang="en-US"/>
        </a:p>
      </dgm:t>
    </dgm:pt>
  </dgm:ptLst>
  <dgm:cxnLst>
    <dgm:cxn modelId="{B6DA8B03-57DD-4922-BC37-E9E6338E755C}" type="presOf" srcId="{FEE0313C-0896-458A-B4F4-C9BDCC5136D3}" destId="{3592776C-A04F-4C0E-8761-C56BB9D3C84C}" srcOrd="0" destOrd="0" presId="urn:microsoft.com/office/officeart/2005/8/layout/vList6"/>
    <dgm:cxn modelId="{007DC69B-C377-4749-8481-C8BFDDF4309D}" type="presOf" srcId="{4AA0DFAF-F1E7-423D-8912-D1892A3455CC}" destId="{15D21FDF-7030-4828-A99A-992B9B4A9BE2}" srcOrd="0" destOrd="0" presId="urn:microsoft.com/office/officeart/2005/8/layout/vList6"/>
    <dgm:cxn modelId="{05F43474-8AC1-4190-AC46-D049C642936B}" srcId="{4B62BD0B-AD55-46FE-907D-A0346970527C}" destId="{FF5CE5DB-5F10-42AE-8477-5B6794D9138A}" srcOrd="0" destOrd="0" parTransId="{4D6BEC4F-C1D6-48F1-B046-A020D0BB9234}" sibTransId="{3AC05C76-5AAD-40B2-B24C-A7FAF154D565}"/>
    <dgm:cxn modelId="{6A29674C-C9B3-4EDF-A131-B08062CACC21}" srcId="{E1DE3D07-C28E-4048-ADBD-2DBDC7775AB4}" destId="{9A9365D0-157E-4B9A-A7FA-AE1428470299}" srcOrd="2" destOrd="0" parTransId="{4B870A5D-2798-4FDE-8DBB-8E72A7680FAC}" sibTransId="{34F12C34-4553-4115-BCDD-F545DF41A3E5}"/>
    <dgm:cxn modelId="{5E9C67D1-AE61-4564-98B7-4F23D4F2FA31}" type="presOf" srcId="{9C27DFFD-9271-4B39-AAE7-447A4B1A9F6F}" destId="{07F36ED4-7F06-49D1-96DD-F43ACAD8E4C2}" srcOrd="0" destOrd="3" presId="urn:microsoft.com/office/officeart/2005/8/layout/vList6"/>
    <dgm:cxn modelId="{1550F831-A2E7-4865-A159-664A1A2A83AE}" type="presOf" srcId="{FF5CE5DB-5F10-42AE-8477-5B6794D9138A}" destId="{07F36ED4-7F06-49D1-96DD-F43ACAD8E4C2}" srcOrd="0" destOrd="0" presId="urn:microsoft.com/office/officeart/2005/8/layout/vList6"/>
    <dgm:cxn modelId="{E5250F82-A9F0-4B5F-981C-542279AB2F8F}" type="presOf" srcId="{E1DE3D07-C28E-4048-ADBD-2DBDC7775AB4}" destId="{07F36ED4-7F06-49D1-96DD-F43ACAD8E4C2}" srcOrd="0" destOrd="1" presId="urn:microsoft.com/office/officeart/2005/8/layout/vList6"/>
    <dgm:cxn modelId="{B4EE500D-9C3C-4EB0-81EB-3B8DF6A38366}" srcId="{FEE0313C-0896-458A-B4F4-C9BDCC5136D3}" destId="{9FC65018-32FA-41E4-A7E9-21C1D1021CEA}" srcOrd="2" destOrd="0" parTransId="{C457A250-F82E-4793-94F3-075ED5A8FE97}" sibTransId="{5189DCC2-ABBF-402E-B999-29E2E78A580E}"/>
    <dgm:cxn modelId="{EF30D3B1-978B-479B-80AB-639F58808BB0}" srcId="{FEE0313C-0896-458A-B4F4-C9BDCC5136D3}" destId="{089B1AAE-13A1-4C18-B027-ECC875A3CF0D}" srcOrd="3" destOrd="0" parTransId="{67D6148D-5C08-403F-9BAF-0D0E0F82C887}" sibTransId="{E3B89A0F-B1BC-4857-81FF-AA4F56D259DE}"/>
    <dgm:cxn modelId="{11799FF2-CE53-4357-8233-EB7A13B69065}" srcId="{FEE0313C-0896-458A-B4F4-C9BDCC5136D3}" destId="{722FAA99-FCAD-448C-9E56-F9DD5E13730E}" srcOrd="1" destOrd="0" parTransId="{DFFBDAED-02C8-40F8-999F-623E5B7B4C52}" sibTransId="{550EBAF4-1315-4DE2-A46C-BB248DB7F0B6}"/>
    <dgm:cxn modelId="{D6D9F8C2-5AE5-4EAC-9579-8A312BB375CE}" srcId="{4AA0DFAF-F1E7-423D-8912-D1892A3455CC}" destId="{FEE0313C-0896-458A-B4F4-C9BDCC5136D3}" srcOrd="1" destOrd="0" parTransId="{E4CAB699-845E-48DA-A19F-0B7D87FC4A77}" sibTransId="{A9957B5D-AA22-4573-92F2-AEE8A13E58ED}"/>
    <dgm:cxn modelId="{017D7694-81C1-433F-9F9A-93DE3F9D0D6C}" srcId="{926DE86C-8B16-4F04-84D0-6A72238C6DD8}" destId="{D093B62E-B044-4FB7-B5B2-D3441FAF81B1}" srcOrd="0" destOrd="0" parTransId="{9C1448EB-3F91-400D-9667-99713FB13F55}" sibTransId="{6134A20D-F820-4AE2-94C4-26FB3F896EF9}"/>
    <dgm:cxn modelId="{234B5859-BF23-4F20-BE02-1211DDF76B53}" srcId="{4AA0DFAF-F1E7-423D-8912-D1892A3455CC}" destId="{4B62BD0B-AD55-46FE-907D-A0346970527C}" srcOrd="0" destOrd="0" parTransId="{6D7BCFF5-1509-424A-A483-48F5A317E8C5}" sibTransId="{2BBB38FB-B77D-4BBA-B697-1C1F9A63B76B}"/>
    <dgm:cxn modelId="{8F0F1A50-B609-4BA5-9FC0-071DD6BB92B5}" type="presOf" srcId="{926DE86C-8B16-4F04-84D0-6A72238C6DD8}" destId="{07F36ED4-7F06-49D1-96DD-F43ACAD8E4C2}" srcOrd="0" destOrd="5" presId="urn:microsoft.com/office/officeart/2005/8/layout/vList6"/>
    <dgm:cxn modelId="{6FCEAB27-A367-4532-AAC3-E88A57AC088F}" type="presOf" srcId="{EFF08092-4D8A-4215-9256-81A5FAE98287}" destId="{07F36ED4-7F06-49D1-96DD-F43ACAD8E4C2}" srcOrd="0" destOrd="2" presId="urn:microsoft.com/office/officeart/2005/8/layout/vList6"/>
    <dgm:cxn modelId="{68AFF9B2-66F0-4D76-9F77-15EA3A34DAA1}" type="presOf" srcId="{E212C87E-6345-4D56-96A4-8AB4E55EED5C}" destId="{5C5574C4-4BF5-49E2-8E4F-ACBA0816D9CA}" srcOrd="0" destOrd="0" presId="urn:microsoft.com/office/officeart/2005/8/layout/vList6"/>
    <dgm:cxn modelId="{1C2D8779-D856-4DE4-A40B-AE5039A2B618}" type="presOf" srcId="{D093B62E-B044-4FB7-B5B2-D3441FAF81B1}" destId="{07F36ED4-7F06-49D1-96DD-F43ACAD8E4C2}" srcOrd="0" destOrd="6" presId="urn:microsoft.com/office/officeart/2005/8/layout/vList6"/>
    <dgm:cxn modelId="{123E8915-3B18-4AD6-A529-BEDE3E87DEDA}" srcId="{E1DE3D07-C28E-4048-ADBD-2DBDC7775AB4}" destId="{EFF08092-4D8A-4215-9256-81A5FAE98287}" srcOrd="0" destOrd="0" parTransId="{C7FB0442-ADA0-46DE-9EBB-EF091EBE0BF0}" sibTransId="{6101D935-8AE2-474A-828D-0A61E1CA9DAE}"/>
    <dgm:cxn modelId="{1B15E561-2373-480E-84B3-B21546753A3F}" type="presOf" srcId="{722FAA99-FCAD-448C-9E56-F9DD5E13730E}" destId="{5C5574C4-4BF5-49E2-8E4F-ACBA0816D9CA}" srcOrd="0" destOrd="1" presId="urn:microsoft.com/office/officeart/2005/8/layout/vList6"/>
    <dgm:cxn modelId="{16F82DF8-E5C1-4E94-804E-07A5C6770618}" type="presOf" srcId="{089B1AAE-13A1-4C18-B027-ECC875A3CF0D}" destId="{5C5574C4-4BF5-49E2-8E4F-ACBA0816D9CA}" srcOrd="0" destOrd="3" presId="urn:microsoft.com/office/officeart/2005/8/layout/vList6"/>
    <dgm:cxn modelId="{2DE46BA3-9D35-43CD-8535-BC51F1F7F91C}" type="presOf" srcId="{9A9365D0-157E-4B9A-A7FA-AE1428470299}" destId="{07F36ED4-7F06-49D1-96DD-F43ACAD8E4C2}" srcOrd="0" destOrd="4" presId="urn:microsoft.com/office/officeart/2005/8/layout/vList6"/>
    <dgm:cxn modelId="{243FBDBC-8233-4D0F-BD88-2CEE62084154}" srcId="{4B62BD0B-AD55-46FE-907D-A0346970527C}" destId="{926DE86C-8B16-4F04-84D0-6A72238C6DD8}" srcOrd="2" destOrd="0" parTransId="{F144AD88-F2BF-4B6C-9CFA-912AF304AB36}" sibTransId="{05E33086-492A-4D41-A7E5-1323B7ECB4ED}"/>
    <dgm:cxn modelId="{4CE7FC89-0882-4DA8-8E69-BC986BD213E8}" srcId="{FEE0313C-0896-458A-B4F4-C9BDCC5136D3}" destId="{E212C87E-6345-4D56-96A4-8AB4E55EED5C}" srcOrd="0" destOrd="0" parTransId="{574FB284-417A-49BB-99D6-7E6A00709551}" sibTransId="{188B4CE4-DF9F-4AB1-916E-1D44B6FD76EC}"/>
    <dgm:cxn modelId="{3D9F8294-86A4-4C52-9E1A-485BDFE84839}" srcId="{4B62BD0B-AD55-46FE-907D-A0346970527C}" destId="{E1DE3D07-C28E-4048-ADBD-2DBDC7775AB4}" srcOrd="1" destOrd="0" parTransId="{D2168364-F479-48C4-AB68-58C254F98FFB}" sibTransId="{04E3E9C3-44B8-42BC-A470-C576B76F5301}"/>
    <dgm:cxn modelId="{AABFDA53-DC31-488B-852C-7A1155FE013A}" type="presOf" srcId="{9FC65018-32FA-41E4-A7E9-21C1D1021CEA}" destId="{5C5574C4-4BF5-49E2-8E4F-ACBA0816D9CA}" srcOrd="0" destOrd="2" presId="urn:microsoft.com/office/officeart/2005/8/layout/vList6"/>
    <dgm:cxn modelId="{36EA19E8-520C-4546-AC5C-F68CD569327C}" srcId="{E1DE3D07-C28E-4048-ADBD-2DBDC7775AB4}" destId="{9C27DFFD-9271-4B39-AAE7-447A4B1A9F6F}" srcOrd="1" destOrd="0" parTransId="{A2C6C4CC-0CBB-4050-80AF-77E36DA9CEC6}" sibTransId="{49E1870F-15D8-4FB8-A03B-C7782F4174B7}"/>
    <dgm:cxn modelId="{021C139C-503C-4CE3-90AE-85690F3FE55F}" type="presOf" srcId="{4B62BD0B-AD55-46FE-907D-A0346970527C}" destId="{8EBB5CC8-49C8-42BE-A66B-4B200EC3140F}" srcOrd="0" destOrd="0" presId="urn:microsoft.com/office/officeart/2005/8/layout/vList6"/>
    <dgm:cxn modelId="{B0D3F738-2F47-4492-9E8A-64163C519CC1}" type="presParOf" srcId="{15D21FDF-7030-4828-A99A-992B9B4A9BE2}" destId="{08A27425-2BF1-45B7-8E6F-A842491B448F}" srcOrd="0" destOrd="0" presId="urn:microsoft.com/office/officeart/2005/8/layout/vList6"/>
    <dgm:cxn modelId="{C9BE7CB8-5F2A-4194-B751-DB8562242C64}" type="presParOf" srcId="{08A27425-2BF1-45B7-8E6F-A842491B448F}" destId="{8EBB5CC8-49C8-42BE-A66B-4B200EC3140F}" srcOrd="0" destOrd="0" presId="urn:microsoft.com/office/officeart/2005/8/layout/vList6"/>
    <dgm:cxn modelId="{94834E48-9B1C-40C3-B981-5DB3EC745A05}" type="presParOf" srcId="{08A27425-2BF1-45B7-8E6F-A842491B448F}" destId="{07F36ED4-7F06-49D1-96DD-F43ACAD8E4C2}" srcOrd="1" destOrd="0" presId="urn:microsoft.com/office/officeart/2005/8/layout/vList6"/>
    <dgm:cxn modelId="{27A800AA-AD06-42EF-8456-2E01656D6C9B}" type="presParOf" srcId="{15D21FDF-7030-4828-A99A-992B9B4A9BE2}" destId="{B602A020-C144-4F24-85A6-DD3B5868091C}" srcOrd="1" destOrd="0" presId="urn:microsoft.com/office/officeart/2005/8/layout/vList6"/>
    <dgm:cxn modelId="{B15B41F8-00FD-4E0F-B17A-CDD3F8C5BCD5}" type="presParOf" srcId="{15D21FDF-7030-4828-A99A-992B9B4A9BE2}" destId="{609935A2-6378-4998-BF2F-FE6104EB84D3}" srcOrd="2" destOrd="0" presId="urn:microsoft.com/office/officeart/2005/8/layout/vList6"/>
    <dgm:cxn modelId="{3AD232C0-6FCD-4591-936C-C4B5E7C494AF}" type="presParOf" srcId="{609935A2-6378-4998-BF2F-FE6104EB84D3}" destId="{3592776C-A04F-4C0E-8761-C56BB9D3C84C}" srcOrd="0" destOrd="0" presId="urn:microsoft.com/office/officeart/2005/8/layout/vList6"/>
    <dgm:cxn modelId="{4B517111-6A66-45C9-A81C-32FDED52A6F6}" type="presParOf" srcId="{609935A2-6378-4998-BF2F-FE6104EB84D3}" destId="{5C5574C4-4BF5-49E2-8E4F-ACBA0816D9CA}"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680B08-E248-4DA1-B4E4-7D93B8A4320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B7221DC8-F581-416D-925A-E5B636E9B2E2}">
      <dgm:prSet phldrT="[Text]"/>
      <dgm:spPr/>
      <dgm:t>
        <a:bodyPr/>
        <a:lstStyle/>
        <a:p>
          <a:r>
            <a:rPr lang="en-US" dirty="0" smtClean="0"/>
            <a:t>Existing products</a:t>
          </a:r>
          <a:endParaRPr lang="en-US" dirty="0"/>
        </a:p>
      </dgm:t>
    </dgm:pt>
    <dgm:pt modelId="{1569B867-783C-4D56-9631-CD16CD487C21}" type="parTrans" cxnId="{3EA9FFB7-9149-49F7-B941-D5051F610D62}">
      <dgm:prSet/>
      <dgm:spPr/>
      <dgm:t>
        <a:bodyPr/>
        <a:lstStyle/>
        <a:p>
          <a:endParaRPr lang="en-US"/>
        </a:p>
      </dgm:t>
    </dgm:pt>
    <dgm:pt modelId="{D04C1FB8-3451-4ECB-B41A-DBB0398C7662}" type="sibTrans" cxnId="{3EA9FFB7-9149-49F7-B941-D5051F610D62}">
      <dgm:prSet/>
      <dgm:spPr/>
      <dgm:t>
        <a:bodyPr/>
        <a:lstStyle/>
        <a:p>
          <a:endParaRPr lang="en-US"/>
        </a:p>
      </dgm:t>
    </dgm:pt>
    <dgm:pt modelId="{290CEAA5-3300-4636-8A6A-B196068062CE}">
      <dgm:prSet phldrT="[Text]"/>
      <dgm:spPr/>
      <dgm:t>
        <a:bodyPr/>
        <a:lstStyle/>
        <a:p>
          <a:r>
            <a:rPr lang="en-US" dirty="0" smtClean="0"/>
            <a:t>Existing complaints about products</a:t>
          </a:r>
          <a:endParaRPr lang="en-US" dirty="0"/>
        </a:p>
      </dgm:t>
    </dgm:pt>
    <dgm:pt modelId="{D21FFCA3-59A5-401C-BBCF-D257E47D077D}" type="parTrans" cxnId="{94D6424B-3395-476C-975C-7ED76773E5D2}">
      <dgm:prSet/>
      <dgm:spPr/>
      <dgm:t>
        <a:bodyPr/>
        <a:lstStyle/>
        <a:p>
          <a:endParaRPr lang="en-US"/>
        </a:p>
      </dgm:t>
    </dgm:pt>
    <dgm:pt modelId="{E4C170AE-EE0D-46A9-841E-14BAEADCC828}" type="sibTrans" cxnId="{94D6424B-3395-476C-975C-7ED76773E5D2}">
      <dgm:prSet/>
      <dgm:spPr/>
      <dgm:t>
        <a:bodyPr/>
        <a:lstStyle/>
        <a:p>
          <a:endParaRPr lang="en-US"/>
        </a:p>
      </dgm:t>
    </dgm:pt>
    <dgm:pt modelId="{7D441B51-FA7E-4960-A9AC-3368F57FFE96}">
      <dgm:prSet/>
      <dgm:spPr/>
      <dgm:t>
        <a:bodyPr/>
        <a:lstStyle/>
        <a:p>
          <a:r>
            <a:rPr lang="en-US" dirty="0" smtClean="0"/>
            <a:t>Look for ways to improve your goods/services even when there are no problems.</a:t>
          </a:r>
        </a:p>
      </dgm:t>
    </dgm:pt>
    <dgm:pt modelId="{F490E033-EFDB-41C7-AB8A-7E4C106037AF}" type="parTrans" cxnId="{2711983A-6780-4E43-82F7-0AD70B027A9A}">
      <dgm:prSet/>
      <dgm:spPr/>
      <dgm:t>
        <a:bodyPr/>
        <a:lstStyle/>
        <a:p>
          <a:endParaRPr lang="en-US"/>
        </a:p>
      </dgm:t>
    </dgm:pt>
    <dgm:pt modelId="{5C1612C6-BB9E-4231-A396-0630AA32744C}" type="sibTrans" cxnId="{2711983A-6780-4E43-82F7-0AD70B027A9A}">
      <dgm:prSet/>
      <dgm:spPr/>
      <dgm:t>
        <a:bodyPr/>
        <a:lstStyle/>
        <a:p>
          <a:endParaRPr lang="en-US"/>
        </a:p>
      </dgm:t>
    </dgm:pt>
    <dgm:pt modelId="{C7884AE2-1FFA-4876-9142-0AE9DE2A5711}">
      <dgm:prSet phldrT="[Text]"/>
      <dgm:spPr/>
      <dgm:t>
        <a:bodyPr/>
        <a:lstStyle/>
        <a:p>
          <a:r>
            <a:rPr lang="en-US" dirty="0" smtClean="0"/>
            <a:t>Complementary products</a:t>
          </a:r>
          <a:endParaRPr lang="en-US" dirty="0"/>
        </a:p>
      </dgm:t>
    </dgm:pt>
    <dgm:pt modelId="{4AF9B4D1-87C7-4E12-AFDA-96C888C78039}" type="parTrans" cxnId="{CD26C996-17A5-4EB8-8913-6C032E412276}">
      <dgm:prSet/>
      <dgm:spPr/>
      <dgm:t>
        <a:bodyPr/>
        <a:lstStyle/>
        <a:p>
          <a:endParaRPr lang="en-US"/>
        </a:p>
      </dgm:t>
    </dgm:pt>
    <dgm:pt modelId="{424E700D-95D0-4754-9E52-B09BA7DA414E}" type="sibTrans" cxnId="{CD26C996-17A5-4EB8-8913-6C032E412276}">
      <dgm:prSet/>
      <dgm:spPr/>
      <dgm:t>
        <a:bodyPr/>
        <a:lstStyle/>
        <a:p>
          <a:endParaRPr lang="en-US"/>
        </a:p>
      </dgm:t>
    </dgm:pt>
    <dgm:pt modelId="{F43D77D4-4703-4309-A54B-61D73B96F688}">
      <dgm:prSet phldrT="[Text]"/>
      <dgm:spPr/>
      <dgm:t>
        <a:bodyPr/>
        <a:lstStyle/>
        <a:p>
          <a:r>
            <a:rPr lang="en-US" dirty="0" smtClean="0"/>
            <a:t>Those that go along with something else that already exists.</a:t>
          </a:r>
          <a:endParaRPr lang="en-US" dirty="0"/>
        </a:p>
      </dgm:t>
    </dgm:pt>
    <dgm:pt modelId="{0BF340CE-2C83-47DD-8C8E-35E79B2F24C9}" type="parTrans" cxnId="{8184B6A4-89B8-4D7C-900B-2BECBC56C63F}">
      <dgm:prSet/>
      <dgm:spPr/>
      <dgm:t>
        <a:bodyPr/>
        <a:lstStyle/>
        <a:p>
          <a:endParaRPr lang="en-US"/>
        </a:p>
      </dgm:t>
    </dgm:pt>
    <dgm:pt modelId="{3DAD1F2E-F5FA-42D7-8868-61BFEEAEAE35}" type="sibTrans" cxnId="{8184B6A4-89B8-4D7C-900B-2BECBC56C63F}">
      <dgm:prSet/>
      <dgm:spPr/>
      <dgm:t>
        <a:bodyPr/>
        <a:lstStyle/>
        <a:p>
          <a:endParaRPr lang="en-US"/>
        </a:p>
      </dgm:t>
    </dgm:pt>
    <dgm:pt modelId="{BEB4FDC0-C890-4FF8-8E44-4DBFE20404C6}">
      <dgm:prSet phldrT="[Text]"/>
      <dgm:spPr/>
      <dgm:t>
        <a:bodyPr/>
        <a:lstStyle/>
        <a:p>
          <a:r>
            <a:rPr lang="en-US" dirty="0" smtClean="0"/>
            <a:t>Substitute Products</a:t>
          </a:r>
          <a:endParaRPr lang="en-US" dirty="0"/>
        </a:p>
      </dgm:t>
    </dgm:pt>
    <dgm:pt modelId="{84984D49-5E5A-43B3-A259-282ACAC068AE}" type="parTrans" cxnId="{1FEC6DB9-E3AC-4069-BEF7-0869DF2C24E4}">
      <dgm:prSet/>
      <dgm:spPr/>
      <dgm:t>
        <a:bodyPr/>
        <a:lstStyle/>
        <a:p>
          <a:endParaRPr lang="en-US"/>
        </a:p>
      </dgm:t>
    </dgm:pt>
    <dgm:pt modelId="{AE3A8570-FACF-439D-A562-878BFFF9EE98}" type="sibTrans" cxnId="{1FEC6DB9-E3AC-4069-BEF7-0869DF2C24E4}">
      <dgm:prSet/>
      <dgm:spPr/>
      <dgm:t>
        <a:bodyPr/>
        <a:lstStyle/>
        <a:p>
          <a:endParaRPr lang="en-US"/>
        </a:p>
      </dgm:t>
    </dgm:pt>
    <dgm:pt modelId="{FA075EA4-EEE6-4D24-9D9B-899D1F6DE577}">
      <dgm:prSet phldrT="[Text]"/>
      <dgm:spPr/>
      <dgm:t>
        <a:bodyPr/>
        <a:lstStyle/>
        <a:p>
          <a:r>
            <a:rPr lang="en-US" dirty="0" smtClean="0"/>
            <a:t>A product that takes the place of another product.</a:t>
          </a:r>
          <a:endParaRPr lang="en-US" dirty="0"/>
        </a:p>
      </dgm:t>
    </dgm:pt>
    <dgm:pt modelId="{9EAD2F7A-0DF7-4D24-873F-53E7A75A4E3A}" type="parTrans" cxnId="{8FB49BF3-601C-4CAB-A81D-99A2213A42B1}">
      <dgm:prSet/>
      <dgm:spPr/>
      <dgm:t>
        <a:bodyPr/>
        <a:lstStyle/>
        <a:p>
          <a:endParaRPr lang="en-US"/>
        </a:p>
      </dgm:t>
    </dgm:pt>
    <dgm:pt modelId="{69329045-224A-4C97-A1D8-8148DA31B88E}" type="sibTrans" cxnId="{8FB49BF3-601C-4CAB-A81D-99A2213A42B1}">
      <dgm:prSet/>
      <dgm:spPr/>
      <dgm:t>
        <a:bodyPr/>
        <a:lstStyle/>
        <a:p>
          <a:endParaRPr lang="en-US"/>
        </a:p>
      </dgm:t>
    </dgm:pt>
    <dgm:pt modelId="{6E5B982B-1444-48A9-8021-057F6015AD26}" type="pres">
      <dgm:prSet presAssocID="{77680B08-E248-4DA1-B4E4-7D93B8A43208}" presName="Name0" presStyleCnt="0">
        <dgm:presLayoutVars>
          <dgm:dir/>
          <dgm:animLvl val="lvl"/>
          <dgm:resizeHandles/>
        </dgm:presLayoutVars>
      </dgm:prSet>
      <dgm:spPr/>
      <dgm:t>
        <a:bodyPr/>
        <a:lstStyle/>
        <a:p>
          <a:endParaRPr lang="en-US"/>
        </a:p>
      </dgm:t>
    </dgm:pt>
    <dgm:pt modelId="{67E217B6-110D-441D-8F39-0A94519D06FB}" type="pres">
      <dgm:prSet presAssocID="{B7221DC8-F581-416D-925A-E5B636E9B2E2}" presName="linNode" presStyleCnt="0"/>
      <dgm:spPr/>
    </dgm:pt>
    <dgm:pt modelId="{9E38E8CC-233A-489E-8073-98F0B695563B}" type="pres">
      <dgm:prSet presAssocID="{B7221DC8-F581-416D-925A-E5B636E9B2E2}" presName="parentShp" presStyleLbl="node1" presStyleIdx="0" presStyleCnt="3" custLinFactNeighborY="-2000">
        <dgm:presLayoutVars>
          <dgm:bulletEnabled val="1"/>
        </dgm:presLayoutVars>
      </dgm:prSet>
      <dgm:spPr/>
      <dgm:t>
        <a:bodyPr/>
        <a:lstStyle/>
        <a:p>
          <a:endParaRPr lang="en-US"/>
        </a:p>
      </dgm:t>
    </dgm:pt>
    <dgm:pt modelId="{BA353EF8-06DB-410B-B726-79632BE13E00}" type="pres">
      <dgm:prSet presAssocID="{B7221DC8-F581-416D-925A-E5B636E9B2E2}" presName="childShp" presStyleLbl="bgAccFollowNode1" presStyleIdx="0" presStyleCnt="3">
        <dgm:presLayoutVars>
          <dgm:bulletEnabled val="1"/>
        </dgm:presLayoutVars>
      </dgm:prSet>
      <dgm:spPr/>
      <dgm:t>
        <a:bodyPr/>
        <a:lstStyle/>
        <a:p>
          <a:endParaRPr lang="en-US"/>
        </a:p>
      </dgm:t>
    </dgm:pt>
    <dgm:pt modelId="{D911F63D-28A7-463F-AEF8-B27C4A87F8DA}" type="pres">
      <dgm:prSet presAssocID="{D04C1FB8-3451-4ECB-B41A-DBB0398C7662}" presName="spacing" presStyleCnt="0"/>
      <dgm:spPr/>
    </dgm:pt>
    <dgm:pt modelId="{86B9D935-AAAD-4B77-9483-0B931EF8C1C7}" type="pres">
      <dgm:prSet presAssocID="{C7884AE2-1FFA-4876-9142-0AE9DE2A5711}" presName="linNode" presStyleCnt="0"/>
      <dgm:spPr/>
    </dgm:pt>
    <dgm:pt modelId="{B2D4D204-6A29-4BE3-9875-161A65D6B938}" type="pres">
      <dgm:prSet presAssocID="{C7884AE2-1FFA-4876-9142-0AE9DE2A5711}" presName="parentShp" presStyleLbl="node1" presStyleIdx="1" presStyleCnt="3">
        <dgm:presLayoutVars>
          <dgm:bulletEnabled val="1"/>
        </dgm:presLayoutVars>
      </dgm:prSet>
      <dgm:spPr/>
      <dgm:t>
        <a:bodyPr/>
        <a:lstStyle/>
        <a:p>
          <a:endParaRPr lang="en-US"/>
        </a:p>
      </dgm:t>
    </dgm:pt>
    <dgm:pt modelId="{B9E2D063-C1BB-4DBC-BC0C-51E099AE6501}" type="pres">
      <dgm:prSet presAssocID="{C7884AE2-1FFA-4876-9142-0AE9DE2A5711}" presName="childShp" presStyleLbl="bgAccFollowNode1" presStyleIdx="1" presStyleCnt="3">
        <dgm:presLayoutVars>
          <dgm:bulletEnabled val="1"/>
        </dgm:presLayoutVars>
      </dgm:prSet>
      <dgm:spPr/>
      <dgm:t>
        <a:bodyPr/>
        <a:lstStyle/>
        <a:p>
          <a:endParaRPr lang="en-US"/>
        </a:p>
      </dgm:t>
    </dgm:pt>
    <dgm:pt modelId="{64DB3607-4718-43D4-B7A8-FA205EE28DF6}" type="pres">
      <dgm:prSet presAssocID="{424E700D-95D0-4754-9E52-B09BA7DA414E}" presName="spacing" presStyleCnt="0"/>
      <dgm:spPr/>
    </dgm:pt>
    <dgm:pt modelId="{316C8332-E2EA-4418-9967-69560374FE50}" type="pres">
      <dgm:prSet presAssocID="{BEB4FDC0-C890-4FF8-8E44-4DBFE20404C6}" presName="linNode" presStyleCnt="0"/>
      <dgm:spPr/>
    </dgm:pt>
    <dgm:pt modelId="{F7F47AF8-7FB2-4971-99AB-EFE281A4FACA}" type="pres">
      <dgm:prSet presAssocID="{BEB4FDC0-C890-4FF8-8E44-4DBFE20404C6}" presName="parentShp" presStyleLbl="node1" presStyleIdx="2" presStyleCnt="3">
        <dgm:presLayoutVars>
          <dgm:bulletEnabled val="1"/>
        </dgm:presLayoutVars>
      </dgm:prSet>
      <dgm:spPr/>
      <dgm:t>
        <a:bodyPr/>
        <a:lstStyle/>
        <a:p>
          <a:endParaRPr lang="en-US"/>
        </a:p>
      </dgm:t>
    </dgm:pt>
    <dgm:pt modelId="{10FA6C1C-AEED-4B30-B979-528ABB2D467A}" type="pres">
      <dgm:prSet presAssocID="{BEB4FDC0-C890-4FF8-8E44-4DBFE20404C6}" presName="childShp" presStyleLbl="bgAccFollowNode1" presStyleIdx="2" presStyleCnt="3">
        <dgm:presLayoutVars>
          <dgm:bulletEnabled val="1"/>
        </dgm:presLayoutVars>
      </dgm:prSet>
      <dgm:spPr/>
      <dgm:t>
        <a:bodyPr/>
        <a:lstStyle/>
        <a:p>
          <a:endParaRPr lang="en-US"/>
        </a:p>
      </dgm:t>
    </dgm:pt>
  </dgm:ptLst>
  <dgm:cxnLst>
    <dgm:cxn modelId="{94D6424B-3395-476C-975C-7ED76773E5D2}" srcId="{B7221DC8-F581-416D-925A-E5B636E9B2E2}" destId="{290CEAA5-3300-4636-8A6A-B196068062CE}" srcOrd="0" destOrd="0" parTransId="{D21FFCA3-59A5-401C-BBCF-D257E47D077D}" sibTransId="{E4C170AE-EE0D-46A9-841E-14BAEADCC828}"/>
    <dgm:cxn modelId="{F198F2D7-4864-4D2E-BF46-F962858BF4F5}" type="presOf" srcId="{FA075EA4-EEE6-4D24-9D9B-899D1F6DE577}" destId="{10FA6C1C-AEED-4B30-B979-528ABB2D467A}" srcOrd="0" destOrd="0" presId="urn:microsoft.com/office/officeart/2005/8/layout/vList6"/>
    <dgm:cxn modelId="{57EF7138-468F-4D5A-8EC5-B2EFBCAE2A92}" type="presOf" srcId="{290CEAA5-3300-4636-8A6A-B196068062CE}" destId="{BA353EF8-06DB-410B-B726-79632BE13E00}" srcOrd="0" destOrd="0" presId="urn:microsoft.com/office/officeart/2005/8/layout/vList6"/>
    <dgm:cxn modelId="{438AE490-5A42-4F2A-9ABA-6945951F6AB7}" type="presOf" srcId="{F43D77D4-4703-4309-A54B-61D73B96F688}" destId="{B9E2D063-C1BB-4DBC-BC0C-51E099AE6501}" srcOrd="0" destOrd="0" presId="urn:microsoft.com/office/officeart/2005/8/layout/vList6"/>
    <dgm:cxn modelId="{FED45F09-403D-416B-8EA2-1519B0BDDE26}" type="presOf" srcId="{B7221DC8-F581-416D-925A-E5B636E9B2E2}" destId="{9E38E8CC-233A-489E-8073-98F0B695563B}" srcOrd="0" destOrd="0" presId="urn:microsoft.com/office/officeart/2005/8/layout/vList6"/>
    <dgm:cxn modelId="{D5AA4208-C1C8-47A7-BDDB-637BE4BDC03F}" type="presOf" srcId="{7D441B51-FA7E-4960-A9AC-3368F57FFE96}" destId="{BA353EF8-06DB-410B-B726-79632BE13E00}" srcOrd="0" destOrd="1" presId="urn:microsoft.com/office/officeart/2005/8/layout/vList6"/>
    <dgm:cxn modelId="{1FEC6DB9-E3AC-4069-BEF7-0869DF2C24E4}" srcId="{77680B08-E248-4DA1-B4E4-7D93B8A43208}" destId="{BEB4FDC0-C890-4FF8-8E44-4DBFE20404C6}" srcOrd="2" destOrd="0" parTransId="{84984D49-5E5A-43B3-A259-282ACAC068AE}" sibTransId="{AE3A8570-FACF-439D-A562-878BFFF9EE98}"/>
    <dgm:cxn modelId="{6BB52183-D8F6-49F8-8354-31AA90579565}" type="presOf" srcId="{C7884AE2-1FFA-4876-9142-0AE9DE2A5711}" destId="{B2D4D204-6A29-4BE3-9875-161A65D6B938}" srcOrd="0" destOrd="0" presId="urn:microsoft.com/office/officeart/2005/8/layout/vList6"/>
    <dgm:cxn modelId="{50E4A523-0F10-440A-8A51-16BB34E69158}" type="presOf" srcId="{BEB4FDC0-C890-4FF8-8E44-4DBFE20404C6}" destId="{F7F47AF8-7FB2-4971-99AB-EFE281A4FACA}" srcOrd="0" destOrd="0" presId="urn:microsoft.com/office/officeart/2005/8/layout/vList6"/>
    <dgm:cxn modelId="{CD26C996-17A5-4EB8-8913-6C032E412276}" srcId="{77680B08-E248-4DA1-B4E4-7D93B8A43208}" destId="{C7884AE2-1FFA-4876-9142-0AE9DE2A5711}" srcOrd="1" destOrd="0" parTransId="{4AF9B4D1-87C7-4E12-AFDA-96C888C78039}" sibTransId="{424E700D-95D0-4754-9E52-B09BA7DA414E}"/>
    <dgm:cxn modelId="{8FB49BF3-601C-4CAB-A81D-99A2213A42B1}" srcId="{BEB4FDC0-C890-4FF8-8E44-4DBFE20404C6}" destId="{FA075EA4-EEE6-4D24-9D9B-899D1F6DE577}" srcOrd="0" destOrd="0" parTransId="{9EAD2F7A-0DF7-4D24-873F-53E7A75A4E3A}" sibTransId="{69329045-224A-4C97-A1D8-8148DA31B88E}"/>
    <dgm:cxn modelId="{3EA9FFB7-9149-49F7-B941-D5051F610D62}" srcId="{77680B08-E248-4DA1-B4E4-7D93B8A43208}" destId="{B7221DC8-F581-416D-925A-E5B636E9B2E2}" srcOrd="0" destOrd="0" parTransId="{1569B867-783C-4D56-9631-CD16CD487C21}" sibTransId="{D04C1FB8-3451-4ECB-B41A-DBB0398C7662}"/>
    <dgm:cxn modelId="{2711983A-6780-4E43-82F7-0AD70B027A9A}" srcId="{B7221DC8-F581-416D-925A-E5B636E9B2E2}" destId="{7D441B51-FA7E-4960-A9AC-3368F57FFE96}" srcOrd="1" destOrd="0" parTransId="{F490E033-EFDB-41C7-AB8A-7E4C106037AF}" sibTransId="{5C1612C6-BB9E-4231-A396-0630AA32744C}"/>
    <dgm:cxn modelId="{879A2D15-5401-45DF-B1BD-E376763034AF}" type="presOf" srcId="{77680B08-E248-4DA1-B4E4-7D93B8A43208}" destId="{6E5B982B-1444-48A9-8021-057F6015AD26}" srcOrd="0" destOrd="0" presId="urn:microsoft.com/office/officeart/2005/8/layout/vList6"/>
    <dgm:cxn modelId="{8184B6A4-89B8-4D7C-900B-2BECBC56C63F}" srcId="{C7884AE2-1FFA-4876-9142-0AE9DE2A5711}" destId="{F43D77D4-4703-4309-A54B-61D73B96F688}" srcOrd="0" destOrd="0" parTransId="{0BF340CE-2C83-47DD-8C8E-35E79B2F24C9}" sibTransId="{3DAD1F2E-F5FA-42D7-8868-61BFEEAEAE35}"/>
    <dgm:cxn modelId="{1D7DAE0C-7D20-4471-9941-57B43FCD38E9}" type="presParOf" srcId="{6E5B982B-1444-48A9-8021-057F6015AD26}" destId="{67E217B6-110D-441D-8F39-0A94519D06FB}" srcOrd="0" destOrd="0" presId="urn:microsoft.com/office/officeart/2005/8/layout/vList6"/>
    <dgm:cxn modelId="{CDC6AC02-F5D0-44C4-AA03-83636F5AC566}" type="presParOf" srcId="{67E217B6-110D-441D-8F39-0A94519D06FB}" destId="{9E38E8CC-233A-489E-8073-98F0B695563B}" srcOrd="0" destOrd="0" presId="urn:microsoft.com/office/officeart/2005/8/layout/vList6"/>
    <dgm:cxn modelId="{6588156D-5AF4-433A-8F8A-2028117B3B94}" type="presParOf" srcId="{67E217B6-110D-441D-8F39-0A94519D06FB}" destId="{BA353EF8-06DB-410B-B726-79632BE13E00}" srcOrd="1" destOrd="0" presId="urn:microsoft.com/office/officeart/2005/8/layout/vList6"/>
    <dgm:cxn modelId="{F24B5A02-3C35-4075-8BB8-4DA08E82B94F}" type="presParOf" srcId="{6E5B982B-1444-48A9-8021-057F6015AD26}" destId="{D911F63D-28A7-463F-AEF8-B27C4A87F8DA}" srcOrd="1" destOrd="0" presId="urn:microsoft.com/office/officeart/2005/8/layout/vList6"/>
    <dgm:cxn modelId="{E269AECA-2B49-4E87-BF0F-65E074DFDB13}" type="presParOf" srcId="{6E5B982B-1444-48A9-8021-057F6015AD26}" destId="{86B9D935-AAAD-4B77-9483-0B931EF8C1C7}" srcOrd="2" destOrd="0" presId="urn:microsoft.com/office/officeart/2005/8/layout/vList6"/>
    <dgm:cxn modelId="{C550F1A7-9EA0-4B91-B1B0-1E3EB2C8EB11}" type="presParOf" srcId="{86B9D935-AAAD-4B77-9483-0B931EF8C1C7}" destId="{B2D4D204-6A29-4BE3-9875-161A65D6B938}" srcOrd="0" destOrd="0" presId="urn:microsoft.com/office/officeart/2005/8/layout/vList6"/>
    <dgm:cxn modelId="{2C15157E-11E4-4309-8D48-C27D794A4567}" type="presParOf" srcId="{86B9D935-AAAD-4B77-9483-0B931EF8C1C7}" destId="{B9E2D063-C1BB-4DBC-BC0C-51E099AE6501}" srcOrd="1" destOrd="0" presId="urn:microsoft.com/office/officeart/2005/8/layout/vList6"/>
    <dgm:cxn modelId="{5A04F540-7D44-4BE8-8AC0-5AC0858C9B26}" type="presParOf" srcId="{6E5B982B-1444-48A9-8021-057F6015AD26}" destId="{64DB3607-4718-43D4-B7A8-FA205EE28DF6}" srcOrd="3" destOrd="0" presId="urn:microsoft.com/office/officeart/2005/8/layout/vList6"/>
    <dgm:cxn modelId="{225E9FAB-5450-4638-BE3B-AA26B9E2CA0E}" type="presParOf" srcId="{6E5B982B-1444-48A9-8021-057F6015AD26}" destId="{316C8332-E2EA-4418-9967-69560374FE50}" srcOrd="4" destOrd="0" presId="urn:microsoft.com/office/officeart/2005/8/layout/vList6"/>
    <dgm:cxn modelId="{60A47595-D6DB-4DBC-AE32-82B587E0E8F1}" type="presParOf" srcId="{316C8332-E2EA-4418-9967-69560374FE50}" destId="{F7F47AF8-7FB2-4971-99AB-EFE281A4FACA}" srcOrd="0" destOrd="0" presId="urn:microsoft.com/office/officeart/2005/8/layout/vList6"/>
    <dgm:cxn modelId="{B14E6DC8-A2DD-47FE-BF82-A9BC56146962}" type="presParOf" srcId="{316C8332-E2EA-4418-9967-69560374FE50}" destId="{10FA6C1C-AEED-4B30-B979-528ABB2D467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4A4BD3-9884-40AF-A747-7893A687DF7E}"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76832A4F-8412-4281-956B-8074732F9886}">
      <dgm:prSet phldrT="[Text]"/>
      <dgm:spPr/>
      <dgm:t>
        <a:bodyPr/>
        <a:lstStyle/>
        <a:p>
          <a:r>
            <a:rPr lang="en-US" dirty="0" smtClean="0"/>
            <a:t>When generating business/product ideas, think about what the company does best.  </a:t>
          </a:r>
          <a:endParaRPr lang="en-US" dirty="0"/>
        </a:p>
      </dgm:t>
    </dgm:pt>
    <dgm:pt modelId="{30BF5E2C-9BB4-4CD8-8F6A-EF49EB55DE69}" type="parTrans" cxnId="{33A8EA4C-AD42-407B-8ACE-09E43D6E6086}">
      <dgm:prSet/>
      <dgm:spPr/>
      <dgm:t>
        <a:bodyPr/>
        <a:lstStyle/>
        <a:p>
          <a:endParaRPr lang="en-US"/>
        </a:p>
      </dgm:t>
    </dgm:pt>
    <dgm:pt modelId="{8E4C195C-4F84-4311-8B68-619F049E5FC1}" type="sibTrans" cxnId="{33A8EA4C-AD42-407B-8ACE-09E43D6E6086}">
      <dgm:prSet/>
      <dgm:spPr/>
      <dgm:t>
        <a:bodyPr/>
        <a:lstStyle/>
        <a:p>
          <a:endParaRPr lang="en-US"/>
        </a:p>
      </dgm:t>
    </dgm:pt>
    <dgm:pt modelId="{6AC4DB3E-F584-4ECA-BB4E-6EC1CC6C4FF5}">
      <dgm:prSet phldrT="[Text]"/>
      <dgm:spPr/>
      <dgm:t>
        <a:bodyPr/>
        <a:lstStyle/>
        <a:p>
          <a:r>
            <a:rPr lang="en-US" dirty="0" smtClean="0"/>
            <a:t>A business owner knows his/her own company’s strengths.  </a:t>
          </a:r>
          <a:endParaRPr lang="en-US" dirty="0"/>
        </a:p>
      </dgm:t>
    </dgm:pt>
    <dgm:pt modelId="{32DF37B4-5C24-4CB8-9575-EBE6409EE4FA}" type="parTrans" cxnId="{399066E5-08C8-4ADB-A5E9-5E8F23F1C7EF}">
      <dgm:prSet/>
      <dgm:spPr/>
      <dgm:t>
        <a:bodyPr/>
        <a:lstStyle/>
        <a:p>
          <a:endParaRPr lang="en-US"/>
        </a:p>
      </dgm:t>
    </dgm:pt>
    <dgm:pt modelId="{117D1CBC-57D6-4D55-99A5-C75CDFC2A66D}" type="sibTrans" cxnId="{399066E5-08C8-4ADB-A5E9-5E8F23F1C7EF}">
      <dgm:prSet/>
      <dgm:spPr/>
      <dgm:t>
        <a:bodyPr/>
        <a:lstStyle/>
        <a:p>
          <a:endParaRPr lang="en-US"/>
        </a:p>
      </dgm:t>
    </dgm:pt>
    <dgm:pt modelId="{1FD57748-EF65-48C7-BD6A-AE95548FE9FB}">
      <dgm:prSet phldrT="[Text]"/>
      <dgm:spPr/>
      <dgm:t>
        <a:bodyPr/>
        <a:lstStyle/>
        <a:p>
          <a:r>
            <a:rPr lang="en-US" dirty="0" smtClean="0"/>
            <a:t>How can you turn those strengths into successful products?</a:t>
          </a:r>
          <a:endParaRPr lang="en-US" dirty="0"/>
        </a:p>
      </dgm:t>
    </dgm:pt>
    <dgm:pt modelId="{DADA654F-089D-4545-8551-2DD6990102D7}" type="parTrans" cxnId="{304E2DC1-8716-4979-A8E5-F69825FB5F2D}">
      <dgm:prSet/>
      <dgm:spPr/>
      <dgm:t>
        <a:bodyPr/>
        <a:lstStyle/>
        <a:p>
          <a:endParaRPr lang="en-US"/>
        </a:p>
      </dgm:t>
    </dgm:pt>
    <dgm:pt modelId="{274A12F3-3BED-42DE-9EAA-69208ED0E035}" type="sibTrans" cxnId="{304E2DC1-8716-4979-A8E5-F69825FB5F2D}">
      <dgm:prSet/>
      <dgm:spPr/>
      <dgm:t>
        <a:bodyPr/>
        <a:lstStyle/>
        <a:p>
          <a:endParaRPr lang="en-US"/>
        </a:p>
      </dgm:t>
    </dgm:pt>
    <dgm:pt modelId="{50C71AA1-2F9F-4E74-A2DF-64967E2C56E6}" type="pres">
      <dgm:prSet presAssocID="{7C4A4BD3-9884-40AF-A747-7893A687DF7E}" presName="cycle" presStyleCnt="0">
        <dgm:presLayoutVars>
          <dgm:dir/>
          <dgm:resizeHandles val="exact"/>
        </dgm:presLayoutVars>
      </dgm:prSet>
      <dgm:spPr/>
      <dgm:t>
        <a:bodyPr/>
        <a:lstStyle/>
        <a:p>
          <a:endParaRPr lang="en-US"/>
        </a:p>
      </dgm:t>
    </dgm:pt>
    <dgm:pt modelId="{522DF55E-CC0E-4F10-8C30-CE52E25EEACC}" type="pres">
      <dgm:prSet presAssocID="{76832A4F-8412-4281-956B-8074732F9886}" presName="dummy" presStyleCnt="0"/>
      <dgm:spPr/>
    </dgm:pt>
    <dgm:pt modelId="{2022ADF7-E0CC-4BFE-942E-1E0EB0108C99}" type="pres">
      <dgm:prSet presAssocID="{76832A4F-8412-4281-956B-8074732F9886}" presName="node" presStyleLbl="revTx" presStyleIdx="0" presStyleCnt="3">
        <dgm:presLayoutVars>
          <dgm:bulletEnabled val="1"/>
        </dgm:presLayoutVars>
      </dgm:prSet>
      <dgm:spPr/>
      <dgm:t>
        <a:bodyPr/>
        <a:lstStyle/>
        <a:p>
          <a:endParaRPr lang="en-US"/>
        </a:p>
      </dgm:t>
    </dgm:pt>
    <dgm:pt modelId="{C8AB257F-112D-414C-96D8-4CECCA698190}" type="pres">
      <dgm:prSet presAssocID="{8E4C195C-4F84-4311-8B68-619F049E5FC1}" presName="sibTrans" presStyleLbl="node1" presStyleIdx="0" presStyleCnt="3"/>
      <dgm:spPr/>
      <dgm:t>
        <a:bodyPr/>
        <a:lstStyle/>
        <a:p>
          <a:endParaRPr lang="en-US"/>
        </a:p>
      </dgm:t>
    </dgm:pt>
    <dgm:pt modelId="{0006134F-485F-4581-B70A-05B36C82742D}" type="pres">
      <dgm:prSet presAssocID="{6AC4DB3E-F584-4ECA-BB4E-6EC1CC6C4FF5}" presName="dummy" presStyleCnt="0"/>
      <dgm:spPr/>
    </dgm:pt>
    <dgm:pt modelId="{89FA018A-D159-48ED-A349-03BA182054B7}" type="pres">
      <dgm:prSet presAssocID="{6AC4DB3E-F584-4ECA-BB4E-6EC1CC6C4FF5}" presName="node" presStyleLbl="revTx" presStyleIdx="1" presStyleCnt="3">
        <dgm:presLayoutVars>
          <dgm:bulletEnabled val="1"/>
        </dgm:presLayoutVars>
      </dgm:prSet>
      <dgm:spPr/>
      <dgm:t>
        <a:bodyPr/>
        <a:lstStyle/>
        <a:p>
          <a:endParaRPr lang="en-US"/>
        </a:p>
      </dgm:t>
    </dgm:pt>
    <dgm:pt modelId="{D09BD479-997B-4724-AEE4-74D8D6FF4693}" type="pres">
      <dgm:prSet presAssocID="{117D1CBC-57D6-4D55-99A5-C75CDFC2A66D}" presName="sibTrans" presStyleLbl="node1" presStyleIdx="1" presStyleCnt="3"/>
      <dgm:spPr/>
      <dgm:t>
        <a:bodyPr/>
        <a:lstStyle/>
        <a:p>
          <a:endParaRPr lang="en-US"/>
        </a:p>
      </dgm:t>
    </dgm:pt>
    <dgm:pt modelId="{AC2C6109-0814-4C09-A7C8-34A865974399}" type="pres">
      <dgm:prSet presAssocID="{1FD57748-EF65-48C7-BD6A-AE95548FE9FB}" presName="dummy" presStyleCnt="0"/>
      <dgm:spPr/>
    </dgm:pt>
    <dgm:pt modelId="{1658209F-4365-474B-A618-5A312BAF5E60}" type="pres">
      <dgm:prSet presAssocID="{1FD57748-EF65-48C7-BD6A-AE95548FE9FB}" presName="node" presStyleLbl="revTx" presStyleIdx="2" presStyleCnt="3">
        <dgm:presLayoutVars>
          <dgm:bulletEnabled val="1"/>
        </dgm:presLayoutVars>
      </dgm:prSet>
      <dgm:spPr/>
      <dgm:t>
        <a:bodyPr/>
        <a:lstStyle/>
        <a:p>
          <a:endParaRPr lang="en-US"/>
        </a:p>
      </dgm:t>
    </dgm:pt>
    <dgm:pt modelId="{CE25AB7D-BCED-4297-BE03-6527C6F993A5}" type="pres">
      <dgm:prSet presAssocID="{274A12F3-3BED-42DE-9EAA-69208ED0E035}" presName="sibTrans" presStyleLbl="node1" presStyleIdx="2" presStyleCnt="3" custLinFactNeighborX="-486" custLinFactNeighborY="40"/>
      <dgm:spPr/>
      <dgm:t>
        <a:bodyPr/>
        <a:lstStyle/>
        <a:p>
          <a:endParaRPr lang="en-US"/>
        </a:p>
      </dgm:t>
    </dgm:pt>
  </dgm:ptLst>
  <dgm:cxnLst>
    <dgm:cxn modelId="{33A8EA4C-AD42-407B-8ACE-09E43D6E6086}" srcId="{7C4A4BD3-9884-40AF-A747-7893A687DF7E}" destId="{76832A4F-8412-4281-956B-8074732F9886}" srcOrd="0" destOrd="0" parTransId="{30BF5E2C-9BB4-4CD8-8F6A-EF49EB55DE69}" sibTransId="{8E4C195C-4F84-4311-8B68-619F049E5FC1}"/>
    <dgm:cxn modelId="{CB321967-787B-4D99-AD99-0019FE74AFF8}" type="presOf" srcId="{1FD57748-EF65-48C7-BD6A-AE95548FE9FB}" destId="{1658209F-4365-474B-A618-5A312BAF5E60}" srcOrd="0" destOrd="0" presId="urn:microsoft.com/office/officeart/2005/8/layout/cycle1"/>
    <dgm:cxn modelId="{27ABAABD-4258-4F08-AC0A-EA118DE33856}" type="presOf" srcId="{8E4C195C-4F84-4311-8B68-619F049E5FC1}" destId="{C8AB257F-112D-414C-96D8-4CECCA698190}" srcOrd="0" destOrd="0" presId="urn:microsoft.com/office/officeart/2005/8/layout/cycle1"/>
    <dgm:cxn modelId="{3FEC01AC-F61B-42DC-A74B-74A43547A9FF}" type="presOf" srcId="{117D1CBC-57D6-4D55-99A5-C75CDFC2A66D}" destId="{D09BD479-997B-4724-AEE4-74D8D6FF4693}" srcOrd="0" destOrd="0" presId="urn:microsoft.com/office/officeart/2005/8/layout/cycle1"/>
    <dgm:cxn modelId="{399066E5-08C8-4ADB-A5E9-5E8F23F1C7EF}" srcId="{7C4A4BD3-9884-40AF-A747-7893A687DF7E}" destId="{6AC4DB3E-F584-4ECA-BB4E-6EC1CC6C4FF5}" srcOrd="1" destOrd="0" parTransId="{32DF37B4-5C24-4CB8-9575-EBE6409EE4FA}" sibTransId="{117D1CBC-57D6-4D55-99A5-C75CDFC2A66D}"/>
    <dgm:cxn modelId="{E76F0368-379E-4E10-BC7A-0995075BACAF}" type="presOf" srcId="{7C4A4BD3-9884-40AF-A747-7893A687DF7E}" destId="{50C71AA1-2F9F-4E74-A2DF-64967E2C56E6}" srcOrd="0" destOrd="0" presId="urn:microsoft.com/office/officeart/2005/8/layout/cycle1"/>
    <dgm:cxn modelId="{304E2DC1-8716-4979-A8E5-F69825FB5F2D}" srcId="{7C4A4BD3-9884-40AF-A747-7893A687DF7E}" destId="{1FD57748-EF65-48C7-BD6A-AE95548FE9FB}" srcOrd="2" destOrd="0" parTransId="{DADA654F-089D-4545-8551-2DD6990102D7}" sibTransId="{274A12F3-3BED-42DE-9EAA-69208ED0E035}"/>
    <dgm:cxn modelId="{63FFE483-D220-496E-8942-FCCB75EE8A3B}" type="presOf" srcId="{6AC4DB3E-F584-4ECA-BB4E-6EC1CC6C4FF5}" destId="{89FA018A-D159-48ED-A349-03BA182054B7}" srcOrd="0" destOrd="0" presId="urn:microsoft.com/office/officeart/2005/8/layout/cycle1"/>
    <dgm:cxn modelId="{8BDCCFA2-77EB-4A12-B36F-DF4026EBFA2B}" type="presOf" srcId="{76832A4F-8412-4281-956B-8074732F9886}" destId="{2022ADF7-E0CC-4BFE-942E-1E0EB0108C99}" srcOrd="0" destOrd="0" presId="urn:microsoft.com/office/officeart/2005/8/layout/cycle1"/>
    <dgm:cxn modelId="{DFFAA243-64E6-41EF-B723-52A65FDC573C}" type="presOf" srcId="{274A12F3-3BED-42DE-9EAA-69208ED0E035}" destId="{CE25AB7D-BCED-4297-BE03-6527C6F993A5}" srcOrd="0" destOrd="0" presId="urn:microsoft.com/office/officeart/2005/8/layout/cycle1"/>
    <dgm:cxn modelId="{05C9E698-C36E-401E-9DE9-430A91AE6CB6}" type="presParOf" srcId="{50C71AA1-2F9F-4E74-A2DF-64967E2C56E6}" destId="{522DF55E-CC0E-4F10-8C30-CE52E25EEACC}" srcOrd="0" destOrd="0" presId="urn:microsoft.com/office/officeart/2005/8/layout/cycle1"/>
    <dgm:cxn modelId="{FF4A219E-BF18-45B1-BEC0-4F9A613EEA11}" type="presParOf" srcId="{50C71AA1-2F9F-4E74-A2DF-64967E2C56E6}" destId="{2022ADF7-E0CC-4BFE-942E-1E0EB0108C99}" srcOrd="1" destOrd="0" presId="urn:microsoft.com/office/officeart/2005/8/layout/cycle1"/>
    <dgm:cxn modelId="{E2A9FC48-4320-4023-B904-1F1A13FC3B8B}" type="presParOf" srcId="{50C71AA1-2F9F-4E74-A2DF-64967E2C56E6}" destId="{C8AB257F-112D-414C-96D8-4CECCA698190}" srcOrd="2" destOrd="0" presId="urn:microsoft.com/office/officeart/2005/8/layout/cycle1"/>
    <dgm:cxn modelId="{119DCAC5-D04B-45D1-BC2F-4DB506221E60}" type="presParOf" srcId="{50C71AA1-2F9F-4E74-A2DF-64967E2C56E6}" destId="{0006134F-485F-4581-B70A-05B36C82742D}" srcOrd="3" destOrd="0" presId="urn:microsoft.com/office/officeart/2005/8/layout/cycle1"/>
    <dgm:cxn modelId="{88401DB8-0DB1-4813-B7FC-585617E4100F}" type="presParOf" srcId="{50C71AA1-2F9F-4E74-A2DF-64967E2C56E6}" destId="{89FA018A-D159-48ED-A349-03BA182054B7}" srcOrd="4" destOrd="0" presId="urn:microsoft.com/office/officeart/2005/8/layout/cycle1"/>
    <dgm:cxn modelId="{F17C3B3D-7F16-43D3-8427-406109E7E1EE}" type="presParOf" srcId="{50C71AA1-2F9F-4E74-A2DF-64967E2C56E6}" destId="{D09BD479-997B-4724-AEE4-74D8D6FF4693}" srcOrd="5" destOrd="0" presId="urn:microsoft.com/office/officeart/2005/8/layout/cycle1"/>
    <dgm:cxn modelId="{38B8AF8F-D0C6-4FB0-8457-7AAD60CA0501}" type="presParOf" srcId="{50C71AA1-2F9F-4E74-A2DF-64967E2C56E6}" destId="{AC2C6109-0814-4C09-A7C8-34A865974399}" srcOrd="6" destOrd="0" presId="urn:microsoft.com/office/officeart/2005/8/layout/cycle1"/>
    <dgm:cxn modelId="{2A3BA8F3-1241-4E8E-A43F-071A7AB855F2}" type="presParOf" srcId="{50C71AA1-2F9F-4E74-A2DF-64967E2C56E6}" destId="{1658209F-4365-474B-A618-5A312BAF5E60}" srcOrd="7" destOrd="0" presId="urn:microsoft.com/office/officeart/2005/8/layout/cycle1"/>
    <dgm:cxn modelId="{D2201FF7-C6AA-4D42-9B72-78F7FDB6D561}" type="presParOf" srcId="{50C71AA1-2F9F-4E74-A2DF-64967E2C56E6}" destId="{CE25AB7D-BCED-4297-BE03-6527C6F993A5}"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BD6CBD0-5CCC-4215-B6FC-92F17532F0A3}"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n-US"/>
        </a:p>
      </dgm:t>
    </dgm:pt>
    <dgm:pt modelId="{D4E3A211-9DCB-4D32-8E12-9A9229D3B056}">
      <dgm:prSet phldrT="[Text]"/>
      <dgm:spPr/>
      <dgm:t>
        <a:bodyPr/>
        <a:lstStyle/>
        <a:p>
          <a:r>
            <a:rPr lang="en-US" dirty="0" smtClean="0"/>
            <a:t>Helps determine the long term survival, profitability, and success of a business.</a:t>
          </a:r>
          <a:endParaRPr lang="en-US" dirty="0"/>
        </a:p>
      </dgm:t>
    </dgm:pt>
    <dgm:pt modelId="{06362F60-4D37-470A-BE1F-F3F5E026E3E2}" type="parTrans" cxnId="{1C11A09D-3FE4-4E3F-BAF9-9B21339B3617}">
      <dgm:prSet/>
      <dgm:spPr/>
      <dgm:t>
        <a:bodyPr/>
        <a:lstStyle/>
        <a:p>
          <a:endParaRPr lang="en-US"/>
        </a:p>
      </dgm:t>
    </dgm:pt>
    <dgm:pt modelId="{EA18B7D4-9F8F-4079-BB31-EC9934FCCB61}" type="sibTrans" cxnId="{1C11A09D-3FE4-4E3F-BAF9-9B21339B3617}">
      <dgm:prSet/>
      <dgm:spPr/>
      <dgm:t>
        <a:bodyPr/>
        <a:lstStyle/>
        <a:p>
          <a:endParaRPr lang="en-US"/>
        </a:p>
      </dgm:t>
    </dgm:pt>
    <dgm:pt modelId="{0DCEFDE4-4193-4133-BDE6-C943E1F11CBC}">
      <dgm:prSet/>
      <dgm:spPr/>
      <dgm:t>
        <a:bodyPr/>
        <a:lstStyle/>
        <a:p>
          <a:r>
            <a:rPr lang="en-US" smtClean="0"/>
            <a:t>Change in the market is constant; therefore, businesses must respond to or even anticipate those changes.  If not, customers look to the competition.</a:t>
          </a:r>
          <a:endParaRPr lang="en-US" dirty="0" smtClean="0"/>
        </a:p>
      </dgm:t>
    </dgm:pt>
    <dgm:pt modelId="{5DD81E14-0544-44AA-99D2-84146CC65616}" type="parTrans" cxnId="{9A7B0610-0438-4797-81E1-8B6F3C825942}">
      <dgm:prSet/>
      <dgm:spPr/>
      <dgm:t>
        <a:bodyPr/>
        <a:lstStyle/>
        <a:p>
          <a:endParaRPr lang="en-US"/>
        </a:p>
      </dgm:t>
    </dgm:pt>
    <dgm:pt modelId="{2DD24322-4916-4ABC-8BD0-63C898211462}" type="sibTrans" cxnId="{9A7B0610-0438-4797-81E1-8B6F3C825942}">
      <dgm:prSet/>
      <dgm:spPr/>
      <dgm:t>
        <a:bodyPr/>
        <a:lstStyle/>
        <a:p>
          <a:endParaRPr lang="en-US"/>
        </a:p>
      </dgm:t>
    </dgm:pt>
    <dgm:pt modelId="{2EDA8082-2906-4FB3-874C-B08784DD6A72}">
      <dgm:prSet/>
      <dgm:spPr/>
      <dgm:t>
        <a:bodyPr/>
        <a:lstStyle/>
        <a:p>
          <a:r>
            <a:rPr lang="en-US" smtClean="0"/>
            <a:t>To stay ahead of the competition.</a:t>
          </a:r>
          <a:endParaRPr lang="en-US" dirty="0" smtClean="0"/>
        </a:p>
      </dgm:t>
    </dgm:pt>
    <dgm:pt modelId="{50234894-27C3-4D96-8831-FB360A86EF0B}" type="parTrans" cxnId="{BCFCFC49-DDB5-4563-8DFC-75A5DE1B0C00}">
      <dgm:prSet/>
      <dgm:spPr/>
      <dgm:t>
        <a:bodyPr/>
        <a:lstStyle/>
        <a:p>
          <a:endParaRPr lang="en-US"/>
        </a:p>
      </dgm:t>
    </dgm:pt>
    <dgm:pt modelId="{9D9CFDF7-B6C7-4134-9043-1A25DFE1964A}" type="sibTrans" cxnId="{BCFCFC49-DDB5-4563-8DFC-75A5DE1B0C00}">
      <dgm:prSet/>
      <dgm:spPr/>
      <dgm:t>
        <a:bodyPr/>
        <a:lstStyle/>
        <a:p>
          <a:endParaRPr lang="en-US"/>
        </a:p>
      </dgm:t>
    </dgm:pt>
    <dgm:pt modelId="{8B8B9762-8ED2-4CB6-850B-06CB12D0A796}">
      <dgm:prSet/>
      <dgm:spPr/>
      <dgm:t>
        <a:bodyPr/>
        <a:lstStyle/>
        <a:p>
          <a:r>
            <a:rPr lang="en-US" dirty="0" smtClean="0"/>
            <a:t>Product life cycles are shorter.  </a:t>
          </a:r>
          <a:endParaRPr lang="en-US" dirty="0"/>
        </a:p>
      </dgm:t>
    </dgm:pt>
    <dgm:pt modelId="{369BC26F-A87D-44CF-9A06-008098653A08}" type="parTrans" cxnId="{5C692C1E-5773-409C-91F2-79CA4F6F7BE1}">
      <dgm:prSet/>
      <dgm:spPr/>
      <dgm:t>
        <a:bodyPr/>
        <a:lstStyle/>
        <a:p>
          <a:endParaRPr lang="en-US"/>
        </a:p>
      </dgm:t>
    </dgm:pt>
    <dgm:pt modelId="{AC7BF20B-7572-46C0-AF3F-0791006CBB16}" type="sibTrans" cxnId="{5C692C1E-5773-409C-91F2-79CA4F6F7BE1}">
      <dgm:prSet/>
      <dgm:spPr/>
      <dgm:t>
        <a:bodyPr/>
        <a:lstStyle/>
        <a:p>
          <a:endParaRPr lang="en-US"/>
        </a:p>
      </dgm:t>
    </dgm:pt>
    <dgm:pt modelId="{30226470-528C-435C-AC62-8F268444EF0D}" type="pres">
      <dgm:prSet presAssocID="{8BD6CBD0-5CCC-4215-B6FC-92F17532F0A3}" presName="linear" presStyleCnt="0">
        <dgm:presLayoutVars>
          <dgm:dir/>
          <dgm:resizeHandles val="exact"/>
        </dgm:presLayoutVars>
      </dgm:prSet>
      <dgm:spPr/>
      <dgm:t>
        <a:bodyPr/>
        <a:lstStyle/>
        <a:p>
          <a:endParaRPr lang="en-US"/>
        </a:p>
      </dgm:t>
    </dgm:pt>
    <dgm:pt modelId="{FF1C1A77-4639-4480-8946-98BF1DE20DD7}" type="pres">
      <dgm:prSet presAssocID="{D4E3A211-9DCB-4D32-8E12-9A9229D3B056}" presName="comp" presStyleCnt="0"/>
      <dgm:spPr/>
    </dgm:pt>
    <dgm:pt modelId="{AF5C8E71-A6E6-4125-95A6-31E59852394F}" type="pres">
      <dgm:prSet presAssocID="{D4E3A211-9DCB-4D32-8E12-9A9229D3B056}" presName="box" presStyleLbl="node1" presStyleIdx="0" presStyleCnt="4"/>
      <dgm:spPr/>
      <dgm:t>
        <a:bodyPr/>
        <a:lstStyle/>
        <a:p>
          <a:endParaRPr lang="en-US"/>
        </a:p>
      </dgm:t>
    </dgm:pt>
    <dgm:pt modelId="{DB14A1CD-92D0-4866-B4E7-761FCC8ACBE2}" type="pres">
      <dgm:prSet presAssocID="{D4E3A211-9DCB-4D32-8E12-9A9229D3B056}" presName="img" presStyleLbl="fgImgPlace1" presStyleIdx="0" presStyleCnt="4"/>
      <dgm:spPr>
        <a:blipFill rotWithShape="0">
          <a:blip xmlns:r="http://schemas.openxmlformats.org/officeDocument/2006/relationships" r:embed="rId1"/>
          <a:stretch>
            <a:fillRect/>
          </a:stretch>
        </a:blipFill>
      </dgm:spPr>
    </dgm:pt>
    <dgm:pt modelId="{AE0F8FFF-7219-40C8-8C48-41849D99A12A}" type="pres">
      <dgm:prSet presAssocID="{D4E3A211-9DCB-4D32-8E12-9A9229D3B056}" presName="text" presStyleLbl="node1" presStyleIdx="0" presStyleCnt="4">
        <dgm:presLayoutVars>
          <dgm:bulletEnabled val="1"/>
        </dgm:presLayoutVars>
      </dgm:prSet>
      <dgm:spPr/>
      <dgm:t>
        <a:bodyPr/>
        <a:lstStyle/>
        <a:p>
          <a:endParaRPr lang="en-US"/>
        </a:p>
      </dgm:t>
    </dgm:pt>
    <dgm:pt modelId="{7D4BDA47-E224-4F59-816A-95DFAF52BB26}" type="pres">
      <dgm:prSet presAssocID="{EA18B7D4-9F8F-4079-BB31-EC9934FCCB61}" presName="spacer" presStyleCnt="0"/>
      <dgm:spPr/>
    </dgm:pt>
    <dgm:pt modelId="{9E8AAE4B-5449-4F65-91D6-B99ED265B8AF}" type="pres">
      <dgm:prSet presAssocID="{0DCEFDE4-4193-4133-BDE6-C943E1F11CBC}" presName="comp" presStyleCnt="0"/>
      <dgm:spPr/>
    </dgm:pt>
    <dgm:pt modelId="{6AF6B21E-D037-4797-84F7-F788DC63BFBE}" type="pres">
      <dgm:prSet presAssocID="{0DCEFDE4-4193-4133-BDE6-C943E1F11CBC}" presName="box" presStyleLbl="node1" presStyleIdx="1" presStyleCnt="4"/>
      <dgm:spPr/>
      <dgm:t>
        <a:bodyPr/>
        <a:lstStyle/>
        <a:p>
          <a:endParaRPr lang="en-US"/>
        </a:p>
      </dgm:t>
    </dgm:pt>
    <dgm:pt modelId="{40772EF0-B96E-4EFF-ABAD-49CC95CBF11C}" type="pres">
      <dgm:prSet presAssocID="{0DCEFDE4-4193-4133-BDE6-C943E1F11CBC}" presName="img" presStyleLbl="fgImgPlace1" presStyleIdx="1" presStyleCnt="4"/>
      <dgm:spPr>
        <a:blipFill rotWithShape="0">
          <a:blip xmlns:r="http://schemas.openxmlformats.org/officeDocument/2006/relationships" r:embed="rId2"/>
          <a:stretch>
            <a:fillRect/>
          </a:stretch>
        </a:blipFill>
      </dgm:spPr>
    </dgm:pt>
    <dgm:pt modelId="{D16C9499-B545-4BC7-9988-9E5204A271D3}" type="pres">
      <dgm:prSet presAssocID="{0DCEFDE4-4193-4133-BDE6-C943E1F11CBC}" presName="text" presStyleLbl="node1" presStyleIdx="1" presStyleCnt="4">
        <dgm:presLayoutVars>
          <dgm:bulletEnabled val="1"/>
        </dgm:presLayoutVars>
      </dgm:prSet>
      <dgm:spPr/>
      <dgm:t>
        <a:bodyPr/>
        <a:lstStyle/>
        <a:p>
          <a:endParaRPr lang="en-US"/>
        </a:p>
      </dgm:t>
    </dgm:pt>
    <dgm:pt modelId="{24FFE7B4-C995-449B-94CA-F9F66F2BEE4A}" type="pres">
      <dgm:prSet presAssocID="{2DD24322-4916-4ABC-8BD0-63C898211462}" presName="spacer" presStyleCnt="0"/>
      <dgm:spPr/>
    </dgm:pt>
    <dgm:pt modelId="{760EBDCF-EC36-4BCA-B4CC-97A9E4CC8CF2}" type="pres">
      <dgm:prSet presAssocID="{2EDA8082-2906-4FB3-874C-B08784DD6A72}" presName="comp" presStyleCnt="0"/>
      <dgm:spPr/>
    </dgm:pt>
    <dgm:pt modelId="{6F8222AC-3C5F-4F38-82A9-908E1C9CED55}" type="pres">
      <dgm:prSet presAssocID="{2EDA8082-2906-4FB3-874C-B08784DD6A72}" presName="box" presStyleLbl="node1" presStyleIdx="2" presStyleCnt="4"/>
      <dgm:spPr/>
      <dgm:t>
        <a:bodyPr/>
        <a:lstStyle/>
        <a:p>
          <a:endParaRPr lang="en-US"/>
        </a:p>
      </dgm:t>
    </dgm:pt>
    <dgm:pt modelId="{7A0B45BB-0E61-42B3-9704-88C797DA1E7C}" type="pres">
      <dgm:prSet presAssocID="{2EDA8082-2906-4FB3-874C-B08784DD6A72}" presName="img" presStyleLbl="fgImgPlace1" presStyleIdx="2" presStyleCnt="4"/>
      <dgm:spPr>
        <a:blipFill rotWithShape="0">
          <a:blip xmlns:r="http://schemas.openxmlformats.org/officeDocument/2006/relationships" r:embed="rId3"/>
          <a:stretch>
            <a:fillRect/>
          </a:stretch>
        </a:blipFill>
      </dgm:spPr>
    </dgm:pt>
    <dgm:pt modelId="{F924F2E3-8D61-4C5E-A17E-ECE406ACC50B}" type="pres">
      <dgm:prSet presAssocID="{2EDA8082-2906-4FB3-874C-B08784DD6A72}" presName="text" presStyleLbl="node1" presStyleIdx="2" presStyleCnt="4">
        <dgm:presLayoutVars>
          <dgm:bulletEnabled val="1"/>
        </dgm:presLayoutVars>
      </dgm:prSet>
      <dgm:spPr/>
      <dgm:t>
        <a:bodyPr/>
        <a:lstStyle/>
        <a:p>
          <a:endParaRPr lang="en-US"/>
        </a:p>
      </dgm:t>
    </dgm:pt>
    <dgm:pt modelId="{F2A52FF4-175D-4243-ABD4-1FFD18F24E7A}" type="pres">
      <dgm:prSet presAssocID="{9D9CFDF7-B6C7-4134-9043-1A25DFE1964A}" presName="spacer" presStyleCnt="0"/>
      <dgm:spPr/>
    </dgm:pt>
    <dgm:pt modelId="{8370FBEE-DF3C-40FB-8142-6F75FBC5AB5E}" type="pres">
      <dgm:prSet presAssocID="{8B8B9762-8ED2-4CB6-850B-06CB12D0A796}" presName="comp" presStyleCnt="0"/>
      <dgm:spPr/>
    </dgm:pt>
    <dgm:pt modelId="{D4797DB6-FD62-464C-8F25-398D82613F8F}" type="pres">
      <dgm:prSet presAssocID="{8B8B9762-8ED2-4CB6-850B-06CB12D0A796}" presName="box" presStyleLbl="node1" presStyleIdx="3" presStyleCnt="4"/>
      <dgm:spPr/>
      <dgm:t>
        <a:bodyPr/>
        <a:lstStyle/>
        <a:p>
          <a:endParaRPr lang="en-US"/>
        </a:p>
      </dgm:t>
    </dgm:pt>
    <dgm:pt modelId="{5EDDEC4E-8B7F-4657-B7B7-5BFC35950339}" type="pres">
      <dgm:prSet presAssocID="{8B8B9762-8ED2-4CB6-850B-06CB12D0A796}" presName="img" presStyleLbl="fgImgPlace1" presStyleIdx="3" presStyleCnt="4"/>
      <dgm:spPr>
        <a:blipFill rotWithShape="0">
          <a:blip xmlns:r="http://schemas.openxmlformats.org/officeDocument/2006/relationships" r:embed="rId4"/>
          <a:stretch>
            <a:fillRect/>
          </a:stretch>
        </a:blipFill>
      </dgm:spPr>
    </dgm:pt>
    <dgm:pt modelId="{4DA9ED1A-FBF4-45EE-A851-7E7A31A88C2F}" type="pres">
      <dgm:prSet presAssocID="{8B8B9762-8ED2-4CB6-850B-06CB12D0A796}" presName="text" presStyleLbl="node1" presStyleIdx="3" presStyleCnt="4">
        <dgm:presLayoutVars>
          <dgm:bulletEnabled val="1"/>
        </dgm:presLayoutVars>
      </dgm:prSet>
      <dgm:spPr/>
      <dgm:t>
        <a:bodyPr/>
        <a:lstStyle/>
        <a:p>
          <a:endParaRPr lang="en-US"/>
        </a:p>
      </dgm:t>
    </dgm:pt>
  </dgm:ptLst>
  <dgm:cxnLst>
    <dgm:cxn modelId="{7C692BE4-A5E5-459D-B4BE-EEC7C602C336}" type="presOf" srcId="{0DCEFDE4-4193-4133-BDE6-C943E1F11CBC}" destId="{D16C9499-B545-4BC7-9988-9E5204A271D3}" srcOrd="1" destOrd="0" presId="urn:microsoft.com/office/officeart/2005/8/layout/vList4#1"/>
    <dgm:cxn modelId="{4B6001DB-D7C1-4A11-AB89-B33B7899DAFF}" type="presOf" srcId="{2EDA8082-2906-4FB3-874C-B08784DD6A72}" destId="{F924F2E3-8D61-4C5E-A17E-ECE406ACC50B}" srcOrd="1" destOrd="0" presId="urn:microsoft.com/office/officeart/2005/8/layout/vList4#1"/>
    <dgm:cxn modelId="{4A9AD76C-9B46-424E-83DA-9CBA4E0BD701}" type="presOf" srcId="{0DCEFDE4-4193-4133-BDE6-C943E1F11CBC}" destId="{6AF6B21E-D037-4797-84F7-F788DC63BFBE}" srcOrd="0" destOrd="0" presId="urn:microsoft.com/office/officeart/2005/8/layout/vList4#1"/>
    <dgm:cxn modelId="{10BB5879-67F7-4DB2-8CF1-3D08D9A010FC}" type="presOf" srcId="{8B8B9762-8ED2-4CB6-850B-06CB12D0A796}" destId="{4DA9ED1A-FBF4-45EE-A851-7E7A31A88C2F}" srcOrd="1" destOrd="0" presId="urn:microsoft.com/office/officeart/2005/8/layout/vList4#1"/>
    <dgm:cxn modelId="{3DD80E2D-10D0-4198-B2B7-B7F1EFA9DED4}" type="presOf" srcId="{2EDA8082-2906-4FB3-874C-B08784DD6A72}" destId="{6F8222AC-3C5F-4F38-82A9-908E1C9CED55}" srcOrd="0" destOrd="0" presId="urn:microsoft.com/office/officeart/2005/8/layout/vList4#1"/>
    <dgm:cxn modelId="{527C57D9-3A52-4BDE-BBEB-2D8E74DA4A1B}" type="presOf" srcId="{8B8B9762-8ED2-4CB6-850B-06CB12D0A796}" destId="{D4797DB6-FD62-464C-8F25-398D82613F8F}" srcOrd="0" destOrd="0" presId="urn:microsoft.com/office/officeart/2005/8/layout/vList4#1"/>
    <dgm:cxn modelId="{5C692C1E-5773-409C-91F2-79CA4F6F7BE1}" srcId="{8BD6CBD0-5CCC-4215-B6FC-92F17532F0A3}" destId="{8B8B9762-8ED2-4CB6-850B-06CB12D0A796}" srcOrd="3" destOrd="0" parTransId="{369BC26F-A87D-44CF-9A06-008098653A08}" sibTransId="{AC7BF20B-7572-46C0-AF3F-0791006CBB16}"/>
    <dgm:cxn modelId="{BCFCFC49-DDB5-4563-8DFC-75A5DE1B0C00}" srcId="{8BD6CBD0-5CCC-4215-B6FC-92F17532F0A3}" destId="{2EDA8082-2906-4FB3-874C-B08784DD6A72}" srcOrd="2" destOrd="0" parTransId="{50234894-27C3-4D96-8831-FB360A86EF0B}" sibTransId="{9D9CFDF7-B6C7-4134-9043-1A25DFE1964A}"/>
    <dgm:cxn modelId="{442ADC69-D2B0-45C7-B108-C9E84AA4FC4D}" type="presOf" srcId="{D4E3A211-9DCB-4D32-8E12-9A9229D3B056}" destId="{AF5C8E71-A6E6-4125-95A6-31E59852394F}" srcOrd="0" destOrd="0" presId="urn:microsoft.com/office/officeart/2005/8/layout/vList4#1"/>
    <dgm:cxn modelId="{1C11A09D-3FE4-4E3F-BAF9-9B21339B3617}" srcId="{8BD6CBD0-5CCC-4215-B6FC-92F17532F0A3}" destId="{D4E3A211-9DCB-4D32-8E12-9A9229D3B056}" srcOrd="0" destOrd="0" parTransId="{06362F60-4D37-470A-BE1F-F3F5E026E3E2}" sibTransId="{EA18B7D4-9F8F-4079-BB31-EC9934FCCB61}"/>
    <dgm:cxn modelId="{9A7B0610-0438-4797-81E1-8B6F3C825942}" srcId="{8BD6CBD0-5CCC-4215-B6FC-92F17532F0A3}" destId="{0DCEFDE4-4193-4133-BDE6-C943E1F11CBC}" srcOrd="1" destOrd="0" parTransId="{5DD81E14-0544-44AA-99D2-84146CC65616}" sibTransId="{2DD24322-4916-4ABC-8BD0-63C898211462}"/>
    <dgm:cxn modelId="{5D1BE361-7CBD-4051-BAD3-BF61C7E7E235}" type="presOf" srcId="{8BD6CBD0-5CCC-4215-B6FC-92F17532F0A3}" destId="{30226470-528C-435C-AC62-8F268444EF0D}" srcOrd="0" destOrd="0" presId="urn:microsoft.com/office/officeart/2005/8/layout/vList4#1"/>
    <dgm:cxn modelId="{C6557940-AE30-40D9-9433-0DC658DA9722}" type="presOf" srcId="{D4E3A211-9DCB-4D32-8E12-9A9229D3B056}" destId="{AE0F8FFF-7219-40C8-8C48-41849D99A12A}" srcOrd="1" destOrd="0" presId="urn:microsoft.com/office/officeart/2005/8/layout/vList4#1"/>
    <dgm:cxn modelId="{6AB104B3-17E8-421B-AC01-DF2981D83E6D}" type="presParOf" srcId="{30226470-528C-435C-AC62-8F268444EF0D}" destId="{FF1C1A77-4639-4480-8946-98BF1DE20DD7}" srcOrd="0" destOrd="0" presId="urn:microsoft.com/office/officeart/2005/8/layout/vList4#1"/>
    <dgm:cxn modelId="{CBD26E27-98C0-4B55-90F6-225233496A52}" type="presParOf" srcId="{FF1C1A77-4639-4480-8946-98BF1DE20DD7}" destId="{AF5C8E71-A6E6-4125-95A6-31E59852394F}" srcOrd="0" destOrd="0" presId="urn:microsoft.com/office/officeart/2005/8/layout/vList4#1"/>
    <dgm:cxn modelId="{EBEF7140-DB0C-4261-9A4F-8224775B8417}" type="presParOf" srcId="{FF1C1A77-4639-4480-8946-98BF1DE20DD7}" destId="{DB14A1CD-92D0-4866-B4E7-761FCC8ACBE2}" srcOrd="1" destOrd="0" presId="urn:microsoft.com/office/officeart/2005/8/layout/vList4#1"/>
    <dgm:cxn modelId="{71CD4AD1-1A61-418C-BC32-BE764B8C7AA3}" type="presParOf" srcId="{FF1C1A77-4639-4480-8946-98BF1DE20DD7}" destId="{AE0F8FFF-7219-40C8-8C48-41849D99A12A}" srcOrd="2" destOrd="0" presId="urn:microsoft.com/office/officeart/2005/8/layout/vList4#1"/>
    <dgm:cxn modelId="{76DD0DBF-E8B7-4BB8-BCF1-5F287229C324}" type="presParOf" srcId="{30226470-528C-435C-AC62-8F268444EF0D}" destId="{7D4BDA47-E224-4F59-816A-95DFAF52BB26}" srcOrd="1" destOrd="0" presId="urn:microsoft.com/office/officeart/2005/8/layout/vList4#1"/>
    <dgm:cxn modelId="{D96D82DF-FE37-407F-82B6-AAD29CFFE204}" type="presParOf" srcId="{30226470-528C-435C-AC62-8F268444EF0D}" destId="{9E8AAE4B-5449-4F65-91D6-B99ED265B8AF}" srcOrd="2" destOrd="0" presId="urn:microsoft.com/office/officeart/2005/8/layout/vList4#1"/>
    <dgm:cxn modelId="{BC3B0421-ECC5-43C2-B522-A417DE9E4EEC}" type="presParOf" srcId="{9E8AAE4B-5449-4F65-91D6-B99ED265B8AF}" destId="{6AF6B21E-D037-4797-84F7-F788DC63BFBE}" srcOrd="0" destOrd="0" presId="urn:microsoft.com/office/officeart/2005/8/layout/vList4#1"/>
    <dgm:cxn modelId="{5A479CCD-752C-4947-B9DB-9DD1F5AE66B9}" type="presParOf" srcId="{9E8AAE4B-5449-4F65-91D6-B99ED265B8AF}" destId="{40772EF0-B96E-4EFF-ABAD-49CC95CBF11C}" srcOrd="1" destOrd="0" presId="urn:microsoft.com/office/officeart/2005/8/layout/vList4#1"/>
    <dgm:cxn modelId="{33D2608E-6EC7-4E97-8722-F79E01B8EF1F}" type="presParOf" srcId="{9E8AAE4B-5449-4F65-91D6-B99ED265B8AF}" destId="{D16C9499-B545-4BC7-9988-9E5204A271D3}" srcOrd="2" destOrd="0" presId="urn:microsoft.com/office/officeart/2005/8/layout/vList4#1"/>
    <dgm:cxn modelId="{DF7AE4D7-7EDC-4F54-8CBE-93159EEBBD06}" type="presParOf" srcId="{30226470-528C-435C-AC62-8F268444EF0D}" destId="{24FFE7B4-C995-449B-94CA-F9F66F2BEE4A}" srcOrd="3" destOrd="0" presId="urn:microsoft.com/office/officeart/2005/8/layout/vList4#1"/>
    <dgm:cxn modelId="{ED93860D-F274-47BF-B018-58C4BD7E0E2D}" type="presParOf" srcId="{30226470-528C-435C-AC62-8F268444EF0D}" destId="{760EBDCF-EC36-4BCA-B4CC-97A9E4CC8CF2}" srcOrd="4" destOrd="0" presId="urn:microsoft.com/office/officeart/2005/8/layout/vList4#1"/>
    <dgm:cxn modelId="{CB4218BF-6473-4B5A-96F2-792C16A8EACD}" type="presParOf" srcId="{760EBDCF-EC36-4BCA-B4CC-97A9E4CC8CF2}" destId="{6F8222AC-3C5F-4F38-82A9-908E1C9CED55}" srcOrd="0" destOrd="0" presId="urn:microsoft.com/office/officeart/2005/8/layout/vList4#1"/>
    <dgm:cxn modelId="{8A0292F5-92C3-4E4F-9097-AD4C04009242}" type="presParOf" srcId="{760EBDCF-EC36-4BCA-B4CC-97A9E4CC8CF2}" destId="{7A0B45BB-0E61-42B3-9704-88C797DA1E7C}" srcOrd="1" destOrd="0" presId="urn:microsoft.com/office/officeart/2005/8/layout/vList4#1"/>
    <dgm:cxn modelId="{68DB84D5-5A59-4913-8C35-498365E3540D}" type="presParOf" srcId="{760EBDCF-EC36-4BCA-B4CC-97A9E4CC8CF2}" destId="{F924F2E3-8D61-4C5E-A17E-ECE406ACC50B}" srcOrd="2" destOrd="0" presId="urn:microsoft.com/office/officeart/2005/8/layout/vList4#1"/>
    <dgm:cxn modelId="{700DD569-97F5-48F4-B371-F8C7303D8000}" type="presParOf" srcId="{30226470-528C-435C-AC62-8F268444EF0D}" destId="{F2A52FF4-175D-4243-ABD4-1FFD18F24E7A}" srcOrd="5" destOrd="0" presId="urn:microsoft.com/office/officeart/2005/8/layout/vList4#1"/>
    <dgm:cxn modelId="{7B9D255D-E8E5-444C-8A51-7920F86883DE}" type="presParOf" srcId="{30226470-528C-435C-AC62-8F268444EF0D}" destId="{8370FBEE-DF3C-40FB-8142-6F75FBC5AB5E}" srcOrd="6" destOrd="0" presId="urn:microsoft.com/office/officeart/2005/8/layout/vList4#1"/>
    <dgm:cxn modelId="{811880CC-73D1-4B0D-866E-7E985F786500}" type="presParOf" srcId="{8370FBEE-DF3C-40FB-8142-6F75FBC5AB5E}" destId="{D4797DB6-FD62-464C-8F25-398D82613F8F}" srcOrd="0" destOrd="0" presId="urn:microsoft.com/office/officeart/2005/8/layout/vList4#1"/>
    <dgm:cxn modelId="{CD292719-B8A2-415F-93DD-D694AC12E3C2}" type="presParOf" srcId="{8370FBEE-DF3C-40FB-8142-6F75FBC5AB5E}" destId="{5EDDEC4E-8B7F-4657-B7B7-5BFC35950339}" srcOrd="1" destOrd="0" presId="urn:microsoft.com/office/officeart/2005/8/layout/vList4#1"/>
    <dgm:cxn modelId="{183F8E62-6098-4C73-8B85-0AFF5472465F}" type="presParOf" srcId="{8370FBEE-DF3C-40FB-8142-6F75FBC5AB5E}" destId="{4DA9ED1A-FBF4-45EE-A851-7E7A31A88C2F}"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577ED53-4224-4CBC-84A1-04DA188B924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8B8174F-C06F-44D3-A451-9C2AD889A19E}">
      <dgm:prSet phldrT="[Text]"/>
      <dgm:spPr/>
      <dgm:t>
        <a:bodyPr/>
        <a:lstStyle/>
        <a:p>
          <a:r>
            <a:rPr lang="en-US" dirty="0" smtClean="0"/>
            <a:t>Mind Mapping</a:t>
          </a:r>
          <a:endParaRPr lang="en-US" dirty="0"/>
        </a:p>
      </dgm:t>
    </dgm:pt>
    <dgm:pt modelId="{A4BA4A75-2A95-4DEA-AFA4-16F8DF4B1CC5}" type="parTrans" cxnId="{F8C526C2-4C68-4131-991D-DEDE036079F1}">
      <dgm:prSet/>
      <dgm:spPr/>
      <dgm:t>
        <a:bodyPr/>
        <a:lstStyle/>
        <a:p>
          <a:endParaRPr lang="en-US"/>
        </a:p>
      </dgm:t>
    </dgm:pt>
    <dgm:pt modelId="{D1039277-D33C-47FB-A4C9-A40540B4FFC6}" type="sibTrans" cxnId="{F8C526C2-4C68-4131-991D-DEDE036079F1}">
      <dgm:prSet/>
      <dgm:spPr/>
      <dgm:t>
        <a:bodyPr/>
        <a:lstStyle/>
        <a:p>
          <a:endParaRPr lang="en-US"/>
        </a:p>
      </dgm:t>
    </dgm:pt>
    <dgm:pt modelId="{6FCC8324-BABB-4430-87BC-9DC7411CB1D9}">
      <dgm:prSet/>
      <dgm:spPr/>
      <dgm:t>
        <a:bodyPr/>
        <a:lstStyle/>
        <a:p>
          <a:r>
            <a:rPr lang="en-US" smtClean="0"/>
            <a:t>A visual creative thinking technique.</a:t>
          </a:r>
          <a:endParaRPr lang="en-US" dirty="0"/>
        </a:p>
      </dgm:t>
    </dgm:pt>
    <dgm:pt modelId="{7705D452-8EF8-463F-950C-5B25D13C046B}" type="parTrans" cxnId="{D2349033-D3DF-4DFF-88F0-5F3B5E3BA143}">
      <dgm:prSet/>
      <dgm:spPr/>
      <dgm:t>
        <a:bodyPr/>
        <a:lstStyle/>
        <a:p>
          <a:endParaRPr lang="en-US"/>
        </a:p>
      </dgm:t>
    </dgm:pt>
    <dgm:pt modelId="{76D37115-95D7-438A-A0AC-64E2799B049F}" type="sibTrans" cxnId="{D2349033-D3DF-4DFF-88F0-5F3B5E3BA143}">
      <dgm:prSet/>
      <dgm:spPr/>
      <dgm:t>
        <a:bodyPr/>
        <a:lstStyle/>
        <a:p>
          <a:endParaRPr lang="en-US"/>
        </a:p>
      </dgm:t>
    </dgm:pt>
    <dgm:pt modelId="{D23DA419-F2E5-4E9B-9518-B088F1499523}">
      <dgm:prSet/>
      <dgm:spPr/>
      <dgm:t>
        <a:bodyPr/>
        <a:lstStyle/>
        <a:p>
          <a:r>
            <a:rPr lang="en-US" smtClean="0"/>
            <a:t>Generate ideas by making associations.</a:t>
          </a:r>
          <a:endParaRPr lang="en-US" dirty="0"/>
        </a:p>
      </dgm:t>
    </dgm:pt>
    <dgm:pt modelId="{A4050B07-DB15-46D5-B0DF-2DAE18551D59}" type="parTrans" cxnId="{0862FE03-2433-4ECE-9F28-175C21A2F5BB}">
      <dgm:prSet/>
      <dgm:spPr/>
      <dgm:t>
        <a:bodyPr/>
        <a:lstStyle/>
        <a:p>
          <a:endParaRPr lang="en-US"/>
        </a:p>
      </dgm:t>
    </dgm:pt>
    <dgm:pt modelId="{518A7DAD-08B3-458E-8057-BAE7AB8AF617}" type="sibTrans" cxnId="{0862FE03-2433-4ECE-9F28-175C21A2F5BB}">
      <dgm:prSet/>
      <dgm:spPr/>
      <dgm:t>
        <a:bodyPr/>
        <a:lstStyle/>
        <a:p>
          <a:endParaRPr lang="en-US"/>
        </a:p>
      </dgm:t>
    </dgm:pt>
    <dgm:pt modelId="{588A96ED-82EF-4E99-9060-A7974A5FAA9D}">
      <dgm:prSet/>
      <dgm:spPr/>
      <dgm:t>
        <a:bodyPr/>
        <a:lstStyle/>
        <a:p>
          <a:r>
            <a:rPr lang="en-US" smtClean="0"/>
            <a:t>Expands thinking and generates many ideas in a short amount of time.  </a:t>
          </a:r>
          <a:endParaRPr lang="en-US" dirty="0"/>
        </a:p>
      </dgm:t>
    </dgm:pt>
    <dgm:pt modelId="{5D4355E2-8FB5-4E3D-A59C-11A60215F7D8}" type="parTrans" cxnId="{F65AAF9D-5C7A-444E-94DB-14B8ED4E04B4}">
      <dgm:prSet/>
      <dgm:spPr/>
      <dgm:t>
        <a:bodyPr/>
        <a:lstStyle/>
        <a:p>
          <a:endParaRPr lang="en-US"/>
        </a:p>
      </dgm:t>
    </dgm:pt>
    <dgm:pt modelId="{BF0F1F9A-1ABB-4EB9-B5D4-52FEF5DBE3E6}" type="sibTrans" cxnId="{F65AAF9D-5C7A-444E-94DB-14B8ED4E04B4}">
      <dgm:prSet/>
      <dgm:spPr/>
      <dgm:t>
        <a:bodyPr/>
        <a:lstStyle/>
        <a:p>
          <a:endParaRPr lang="en-US"/>
        </a:p>
      </dgm:t>
    </dgm:pt>
    <dgm:pt modelId="{3ACE79AE-C371-4ECB-8D13-524F7A5E6B60}">
      <dgm:prSet/>
      <dgm:spPr/>
      <dgm:t>
        <a:bodyPr/>
        <a:lstStyle/>
        <a:p>
          <a:r>
            <a:rPr lang="en-US" smtClean="0"/>
            <a:t>Braindrawing</a:t>
          </a:r>
          <a:endParaRPr lang="en-US" dirty="0"/>
        </a:p>
      </dgm:t>
    </dgm:pt>
    <dgm:pt modelId="{01EF3A75-024E-4E73-A438-9D8BDB991043}" type="parTrans" cxnId="{5E041733-1E6A-480C-9D3A-2FD5DA6E83BD}">
      <dgm:prSet/>
      <dgm:spPr/>
      <dgm:t>
        <a:bodyPr/>
        <a:lstStyle/>
        <a:p>
          <a:endParaRPr lang="en-US"/>
        </a:p>
      </dgm:t>
    </dgm:pt>
    <dgm:pt modelId="{A4A8360B-9015-4B46-8504-87CCC9DA3689}" type="sibTrans" cxnId="{5E041733-1E6A-480C-9D3A-2FD5DA6E83BD}">
      <dgm:prSet/>
      <dgm:spPr/>
      <dgm:t>
        <a:bodyPr/>
        <a:lstStyle/>
        <a:p>
          <a:endParaRPr lang="en-US"/>
        </a:p>
      </dgm:t>
    </dgm:pt>
    <dgm:pt modelId="{22DD6A0F-1812-466E-8EB7-15C9FD43A221}">
      <dgm:prSet/>
      <dgm:spPr/>
      <dgm:t>
        <a:bodyPr/>
        <a:lstStyle/>
        <a:p>
          <a:r>
            <a:rPr lang="en-US" smtClean="0"/>
            <a:t>Taking turns sketching or doodling</a:t>
          </a:r>
          <a:endParaRPr lang="en-US" dirty="0"/>
        </a:p>
      </dgm:t>
    </dgm:pt>
    <dgm:pt modelId="{01AB7226-573A-47E8-B880-ABA312DFE4DE}" type="parTrans" cxnId="{C73300E7-CF54-4DBF-AD19-2497354D874D}">
      <dgm:prSet/>
      <dgm:spPr/>
      <dgm:t>
        <a:bodyPr/>
        <a:lstStyle/>
        <a:p>
          <a:endParaRPr lang="en-US"/>
        </a:p>
      </dgm:t>
    </dgm:pt>
    <dgm:pt modelId="{B46713A3-7C4A-489C-BCCD-BAE14E4949DA}" type="sibTrans" cxnId="{C73300E7-CF54-4DBF-AD19-2497354D874D}">
      <dgm:prSet/>
      <dgm:spPr/>
      <dgm:t>
        <a:bodyPr/>
        <a:lstStyle/>
        <a:p>
          <a:endParaRPr lang="en-US"/>
        </a:p>
      </dgm:t>
    </dgm:pt>
    <dgm:pt modelId="{B432580F-EB83-49B6-81DB-A7417F227D79}">
      <dgm:prSet/>
      <dgm:spPr/>
      <dgm:t>
        <a:bodyPr/>
        <a:lstStyle/>
        <a:p>
          <a:r>
            <a:rPr lang="en-US" smtClean="0"/>
            <a:t>Builds on the other’s drawings</a:t>
          </a:r>
          <a:endParaRPr lang="en-US" dirty="0"/>
        </a:p>
      </dgm:t>
    </dgm:pt>
    <dgm:pt modelId="{0E87A1A1-18D0-4922-ACA2-B050BA9BDBE2}" type="parTrans" cxnId="{95B2B580-A8ED-4666-89E1-08BD74F9EE55}">
      <dgm:prSet/>
      <dgm:spPr/>
      <dgm:t>
        <a:bodyPr/>
        <a:lstStyle/>
        <a:p>
          <a:endParaRPr lang="en-US"/>
        </a:p>
      </dgm:t>
    </dgm:pt>
    <dgm:pt modelId="{B56FB9ED-FC1A-4692-9C5F-B46F6D7F80CD}" type="sibTrans" cxnId="{95B2B580-A8ED-4666-89E1-08BD74F9EE55}">
      <dgm:prSet/>
      <dgm:spPr/>
      <dgm:t>
        <a:bodyPr/>
        <a:lstStyle/>
        <a:p>
          <a:endParaRPr lang="en-US"/>
        </a:p>
      </dgm:t>
    </dgm:pt>
    <dgm:pt modelId="{BE90F556-6CBC-4C15-B4CD-B9D4B1929CE3}">
      <dgm:prSet/>
      <dgm:spPr/>
      <dgm:t>
        <a:bodyPr/>
        <a:lstStyle/>
        <a:p>
          <a:r>
            <a:rPr lang="en-US" smtClean="0"/>
            <a:t>Study the doodles</a:t>
          </a:r>
          <a:endParaRPr lang="en-US" dirty="0"/>
        </a:p>
      </dgm:t>
    </dgm:pt>
    <dgm:pt modelId="{59088743-045C-49E3-BE04-D565E8EDEBA8}" type="parTrans" cxnId="{42208EE1-6007-4AD2-8F16-28C5BBBECB38}">
      <dgm:prSet/>
      <dgm:spPr/>
      <dgm:t>
        <a:bodyPr/>
        <a:lstStyle/>
        <a:p>
          <a:endParaRPr lang="en-US"/>
        </a:p>
      </dgm:t>
    </dgm:pt>
    <dgm:pt modelId="{AD92A490-E37B-46D5-97C6-CD466E0B9C37}" type="sibTrans" cxnId="{42208EE1-6007-4AD2-8F16-28C5BBBECB38}">
      <dgm:prSet/>
      <dgm:spPr/>
      <dgm:t>
        <a:bodyPr/>
        <a:lstStyle/>
        <a:p>
          <a:endParaRPr lang="en-US"/>
        </a:p>
      </dgm:t>
    </dgm:pt>
    <dgm:pt modelId="{98BC820F-2D2B-47F5-8F19-0B00D1497FC5}">
      <dgm:prSet/>
      <dgm:spPr/>
      <dgm:t>
        <a:bodyPr/>
        <a:lstStyle/>
        <a:p>
          <a:r>
            <a:rPr lang="en-US" smtClean="0"/>
            <a:t>Determine how the shapes can be related to their product opportunity.</a:t>
          </a:r>
          <a:endParaRPr lang="en-US" dirty="0"/>
        </a:p>
      </dgm:t>
    </dgm:pt>
    <dgm:pt modelId="{7B48325C-DF8E-46E1-8012-0851F389685F}" type="parTrans" cxnId="{EB395447-7D1F-4377-BD4F-0836ADB8C3B3}">
      <dgm:prSet/>
      <dgm:spPr/>
      <dgm:t>
        <a:bodyPr/>
        <a:lstStyle/>
        <a:p>
          <a:endParaRPr lang="en-US"/>
        </a:p>
      </dgm:t>
    </dgm:pt>
    <dgm:pt modelId="{538F4A9D-7D60-4CC1-BDAD-F6D91DBAC32B}" type="sibTrans" cxnId="{EB395447-7D1F-4377-BD4F-0836ADB8C3B3}">
      <dgm:prSet/>
      <dgm:spPr/>
      <dgm:t>
        <a:bodyPr/>
        <a:lstStyle/>
        <a:p>
          <a:endParaRPr lang="en-US"/>
        </a:p>
      </dgm:t>
    </dgm:pt>
    <dgm:pt modelId="{787BCB4D-C18F-4877-AC6F-C578C9FA0E6D}">
      <dgm:prSet/>
      <dgm:spPr/>
      <dgm:t>
        <a:bodyPr/>
        <a:lstStyle/>
        <a:p>
          <a:r>
            <a:rPr lang="en-US" smtClean="0"/>
            <a:t>Free Association</a:t>
          </a:r>
          <a:endParaRPr lang="en-US" dirty="0"/>
        </a:p>
      </dgm:t>
    </dgm:pt>
    <dgm:pt modelId="{F1DB8FAF-D5F2-4995-AEE6-30CD62661DEF}" type="parTrans" cxnId="{83F46973-2198-4DA2-A3E8-90FCD1ACB6E1}">
      <dgm:prSet/>
      <dgm:spPr/>
      <dgm:t>
        <a:bodyPr/>
        <a:lstStyle/>
        <a:p>
          <a:endParaRPr lang="en-US"/>
        </a:p>
      </dgm:t>
    </dgm:pt>
    <dgm:pt modelId="{FEF77B06-062F-4E2C-95BC-A00A1B591A1D}" type="sibTrans" cxnId="{83F46973-2198-4DA2-A3E8-90FCD1ACB6E1}">
      <dgm:prSet/>
      <dgm:spPr/>
      <dgm:t>
        <a:bodyPr/>
        <a:lstStyle/>
        <a:p>
          <a:endParaRPr lang="en-US"/>
        </a:p>
      </dgm:t>
    </dgm:pt>
    <dgm:pt modelId="{01A258B1-D1AE-4F36-A55D-A05A2081795E}">
      <dgm:prSet/>
      <dgm:spPr/>
      <dgm:t>
        <a:bodyPr/>
        <a:lstStyle/>
        <a:p>
          <a:r>
            <a:rPr lang="en-US" smtClean="0"/>
            <a:t>Allow the mind to wander</a:t>
          </a:r>
          <a:endParaRPr lang="en-US" dirty="0"/>
        </a:p>
      </dgm:t>
    </dgm:pt>
    <dgm:pt modelId="{47B39E71-374F-46D9-ACDC-E79073D5D999}" type="parTrans" cxnId="{5D6C5D49-C85E-4623-A5AF-21EC54C855CB}">
      <dgm:prSet/>
      <dgm:spPr/>
      <dgm:t>
        <a:bodyPr/>
        <a:lstStyle/>
        <a:p>
          <a:endParaRPr lang="en-US"/>
        </a:p>
      </dgm:t>
    </dgm:pt>
    <dgm:pt modelId="{553EBA6C-9E55-47B1-B06D-74B1AA6205BB}" type="sibTrans" cxnId="{5D6C5D49-C85E-4623-A5AF-21EC54C855CB}">
      <dgm:prSet/>
      <dgm:spPr/>
      <dgm:t>
        <a:bodyPr/>
        <a:lstStyle/>
        <a:p>
          <a:endParaRPr lang="en-US"/>
        </a:p>
      </dgm:t>
    </dgm:pt>
    <dgm:pt modelId="{44D0A181-AF45-4181-B8B9-A69CFD5223B6}">
      <dgm:prSet/>
      <dgm:spPr/>
      <dgm:t>
        <a:bodyPr/>
        <a:lstStyle/>
        <a:p>
          <a:r>
            <a:rPr lang="en-US" smtClean="0"/>
            <a:t>Identify the first thing that comes to mind</a:t>
          </a:r>
          <a:endParaRPr lang="en-US" dirty="0"/>
        </a:p>
      </dgm:t>
    </dgm:pt>
    <dgm:pt modelId="{851735D0-2E80-4368-963B-6E466A53C3A7}" type="parTrans" cxnId="{9F9E0E1F-311F-471D-A118-C716111FC610}">
      <dgm:prSet/>
      <dgm:spPr/>
      <dgm:t>
        <a:bodyPr/>
        <a:lstStyle/>
        <a:p>
          <a:endParaRPr lang="en-US"/>
        </a:p>
      </dgm:t>
    </dgm:pt>
    <dgm:pt modelId="{4D83A313-A90B-426A-9BE2-172ED3F0E586}" type="sibTrans" cxnId="{9F9E0E1F-311F-471D-A118-C716111FC610}">
      <dgm:prSet/>
      <dgm:spPr/>
      <dgm:t>
        <a:bodyPr/>
        <a:lstStyle/>
        <a:p>
          <a:endParaRPr lang="en-US"/>
        </a:p>
      </dgm:t>
    </dgm:pt>
    <dgm:pt modelId="{9E465782-D26C-4DBB-A74B-D2C07F695A43}">
      <dgm:prSet/>
      <dgm:spPr/>
      <dgm:t>
        <a:bodyPr/>
        <a:lstStyle/>
        <a:p>
          <a:r>
            <a:rPr lang="en-US" smtClean="0"/>
            <a:t>Record the flow of ideas</a:t>
          </a:r>
          <a:endParaRPr lang="en-US" dirty="0"/>
        </a:p>
      </dgm:t>
    </dgm:pt>
    <dgm:pt modelId="{0D59F442-86E3-4918-96B9-CEC63A85BC3F}" type="parTrans" cxnId="{ECCF487C-A7B6-4619-983C-E4CF9A7E9DB8}">
      <dgm:prSet/>
      <dgm:spPr/>
      <dgm:t>
        <a:bodyPr/>
        <a:lstStyle/>
        <a:p>
          <a:endParaRPr lang="en-US"/>
        </a:p>
      </dgm:t>
    </dgm:pt>
    <dgm:pt modelId="{36AF6D13-CBBE-4AEB-8967-C5CC907541B2}" type="sibTrans" cxnId="{ECCF487C-A7B6-4619-983C-E4CF9A7E9DB8}">
      <dgm:prSet/>
      <dgm:spPr/>
      <dgm:t>
        <a:bodyPr/>
        <a:lstStyle/>
        <a:p>
          <a:endParaRPr lang="en-US"/>
        </a:p>
      </dgm:t>
    </dgm:pt>
    <dgm:pt modelId="{84B39D8C-842C-4EB1-8BD0-0FB634DDBF35}">
      <dgm:prSet/>
      <dgm:spPr/>
      <dgm:t>
        <a:bodyPr/>
        <a:lstStyle/>
        <a:p>
          <a:r>
            <a:rPr lang="en-US" smtClean="0"/>
            <a:t>Continue the process until a connection</a:t>
          </a:r>
          <a:endParaRPr lang="en-US" dirty="0"/>
        </a:p>
      </dgm:t>
    </dgm:pt>
    <dgm:pt modelId="{DBB77AB7-4405-47CF-B1DE-D166B28A37DD}" type="parTrans" cxnId="{2F79C93E-F168-48F4-862C-05429B04EE48}">
      <dgm:prSet/>
      <dgm:spPr/>
      <dgm:t>
        <a:bodyPr/>
        <a:lstStyle/>
        <a:p>
          <a:endParaRPr lang="en-US"/>
        </a:p>
      </dgm:t>
    </dgm:pt>
    <dgm:pt modelId="{8F500431-7755-4CBC-A1F9-7BCCD668D7D0}" type="sibTrans" cxnId="{2F79C93E-F168-48F4-862C-05429B04EE48}">
      <dgm:prSet/>
      <dgm:spPr/>
      <dgm:t>
        <a:bodyPr/>
        <a:lstStyle/>
        <a:p>
          <a:endParaRPr lang="en-US"/>
        </a:p>
      </dgm:t>
    </dgm:pt>
    <dgm:pt modelId="{634788BA-D5F5-4BDF-9696-33DC827280F0}">
      <dgm:prSet/>
      <dgm:spPr/>
      <dgm:t>
        <a:bodyPr/>
        <a:lstStyle/>
        <a:p>
          <a:r>
            <a:rPr lang="en-US" smtClean="0"/>
            <a:t>Forced Questioning</a:t>
          </a:r>
          <a:endParaRPr lang="en-US" dirty="0"/>
        </a:p>
      </dgm:t>
    </dgm:pt>
    <dgm:pt modelId="{33C98763-752F-448D-9354-904F6579C2B8}" type="parTrans" cxnId="{3B39167E-125B-45A8-9F92-A3A3F26564D1}">
      <dgm:prSet/>
      <dgm:spPr/>
      <dgm:t>
        <a:bodyPr/>
        <a:lstStyle/>
        <a:p>
          <a:endParaRPr lang="en-US"/>
        </a:p>
      </dgm:t>
    </dgm:pt>
    <dgm:pt modelId="{A65C4352-8300-4712-B4F1-ABD03E3CC2D7}" type="sibTrans" cxnId="{3B39167E-125B-45A8-9F92-A3A3F26564D1}">
      <dgm:prSet/>
      <dgm:spPr/>
      <dgm:t>
        <a:bodyPr/>
        <a:lstStyle/>
        <a:p>
          <a:endParaRPr lang="en-US"/>
        </a:p>
      </dgm:t>
    </dgm:pt>
    <dgm:pt modelId="{1E55A048-C7A3-41DB-93A6-504F4C1FDD15}">
      <dgm:prSet/>
      <dgm:spPr/>
      <dgm:t>
        <a:bodyPr/>
        <a:lstStyle/>
        <a:p>
          <a:r>
            <a:rPr lang="en-US" smtClean="0"/>
            <a:t>Similar to starbursting</a:t>
          </a:r>
          <a:endParaRPr lang="en-US" dirty="0"/>
        </a:p>
      </dgm:t>
    </dgm:pt>
    <dgm:pt modelId="{F34B19A3-B603-484C-9023-F72E2B61A8BB}" type="parTrans" cxnId="{C5836DCE-A2D2-43D3-8D2A-B012D8BFFDED}">
      <dgm:prSet/>
      <dgm:spPr/>
      <dgm:t>
        <a:bodyPr/>
        <a:lstStyle/>
        <a:p>
          <a:endParaRPr lang="en-US"/>
        </a:p>
      </dgm:t>
    </dgm:pt>
    <dgm:pt modelId="{EFC58002-C9A6-41C0-9297-DA44FAE9BC87}" type="sibTrans" cxnId="{C5836DCE-A2D2-43D3-8D2A-B012D8BFFDED}">
      <dgm:prSet/>
      <dgm:spPr/>
      <dgm:t>
        <a:bodyPr/>
        <a:lstStyle/>
        <a:p>
          <a:endParaRPr lang="en-US"/>
        </a:p>
      </dgm:t>
    </dgm:pt>
    <dgm:pt modelId="{7AE5D37C-A62F-4382-AF56-7A9FE47402F1}">
      <dgm:prSet/>
      <dgm:spPr/>
      <dgm:t>
        <a:bodyPr/>
        <a:lstStyle/>
        <a:p>
          <a:r>
            <a:rPr lang="en-US" smtClean="0"/>
            <a:t>Basic questions develop into product opportunity questions</a:t>
          </a:r>
          <a:endParaRPr lang="en-US" dirty="0"/>
        </a:p>
      </dgm:t>
    </dgm:pt>
    <dgm:pt modelId="{4BD18CE1-584D-49D7-8113-401E344640B5}" type="parTrans" cxnId="{6EC3165D-EB0A-403B-91AD-52C151157E05}">
      <dgm:prSet/>
      <dgm:spPr/>
      <dgm:t>
        <a:bodyPr/>
        <a:lstStyle/>
        <a:p>
          <a:endParaRPr lang="en-US"/>
        </a:p>
      </dgm:t>
    </dgm:pt>
    <dgm:pt modelId="{FC0B5EE6-45EE-40B0-9AC0-66FDEB91F820}" type="sibTrans" cxnId="{6EC3165D-EB0A-403B-91AD-52C151157E05}">
      <dgm:prSet/>
      <dgm:spPr/>
      <dgm:t>
        <a:bodyPr/>
        <a:lstStyle/>
        <a:p>
          <a:endParaRPr lang="en-US"/>
        </a:p>
      </dgm:t>
    </dgm:pt>
    <dgm:pt modelId="{0DA30DCC-F0FD-4896-9F45-440F45511307}">
      <dgm:prSet/>
      <dgm:spPr/>
      <dgm:t>
        <a:bodyPr/>
        <a:lstStyle/>
        <a:p>
          <a:r>
            <a:rPr lang="en-US" smtClean="0"/>
            <a:t>Includes more than the 5 W’s</a:t>
          </a:r>
          <a:endParaRPr lang="en-US" dirty="0"/>
        </a:p>
      </dgm:t>
    </dgm:pt>
    <dgm:pt modelId="{6F6BBC71-E0CE-41A8-8969-78B015EAF17B}" type="parTrans" cxnId="{6804E10C-3B4B-424F-AE09-B6DDD2292AC8}">
      <dgm:prSet/>
      <dgm:spPr/>
      <dgm:t>
        <a:bodyPr/>
        <a:lstStyle/>
        <a:p>
          <a:endParaRPr lang="en-US"/>
        </a:p>
      </dgm:t>
    </dgm:pt>
    <dgm:pt modelId="{6A7E5131-2244-449F-8270-FC7ACEDBD6AB}" type="sibTrans" cxnId="{6804E10C-3B4B-424F-AE09-B6DDD2292AC8}">
      <dgm:prSet/>
      <dgm:spPr/>
      <dgm:t>
        <a:bodyPr/>
        <a:lstStyle/>
        <a:p>
          <a:endParaRPr lang="en-US"/>
        </a:p>
      </dgm:t>
    </dgm:pt>
    <dgm:pt modelId="{706DCF58-22DB-4CD1-85CD-A74A70BF99DD}">
      <dgm:prSet/>
      <dgm:spPr/>
      <dgm:t>
        <a:bodyPr/>
        <a:lstStyle/>
        <a:p>
          <a:r>
            <a:rPr lang="en-US" smtClean="0"/>
            <a:t>More situational wording such as might, would, could</a:t>
          </a:r>
          <a:endParaRPr lang="en-US" dirty="0"/>
        </a:p>
      </dgm:t>
    </dgm:pt>
    <dgm:pt modelId="{420F694E-F587-4E88-B7C8-7A34EE888949}" type="parTrans" cxnId="{F9D18860-B7A7-44F3-B890-85B056C78EC0}">
      <dgm:prSet/>
      <dgm:spPr/>
      <dgm:t>
        <a:bodyPr/>
        <a:lstStyle/>
        <a:p>
          <a:endParaRPr lang="en-US"/>
        </a:p>
      </dgm:t>
    </dgm:pt>
    <dgm:pt modelId="{A1366FAB-0544-4785-9C40-91A6DDF17EF1}" type="sibTrans" cxnId="{F9D18860-B7A7-44F3-B890-85B056C78EC0}">
      <dgm:prSet/>
      <dgm:spPr/>
      <dgm:t>
        <a:bodyPr/>
        <a:lstStyle/>
        <a:p>
          <a:endParaRPr lang="en-US"/>
        </a:p>
      </dgm:t>
    </dgm:pt>
    <dgm:pt modelId="{DA934BAF-F322-4FF6-9573-D039F8444DC3}" type="pres">
      <dgm:prSet presAssocID="{5577ED53-4224-4CBC-84A1-04DA188B9248}" presName="Name0" presStyleCnt="0">
        <dgm:presLayoutVars>
          <dgm:dir/>
          <dgm:animLvl val="lvl"/>
          <dgm:resizeHandles val="exact"/>
        </dgm:presLayoutVars>
      </dgm:prSet>
      <dgm:spPr/>
      <dgm:t>
        <a:bodyPr/>
        <a:lstStyle/>
        <a:p>
          <a:endParaRPr lang="en-US"/>
        </a:p>
      </dgm:t>
    </dgm:pt>
    <dgm:pt modelId="{82F22DA8-56A5-481E-9AA2-BE86F9052BA9}" type="pres">
      <dgm:prSet presAssocID="{B8B8174F-C06F-44D3-A451-9C2AD889A19E}" presName="composite" presStyleCnt="0"/>
      <dgm:spPr/>
    </dgm:pt>
    <dgm:pt modelId="{8774E996-2B10-4E51-96EA-3B862A6BAEE1}" type="pres">
      <dgm:prSet presAssocID="{B8B8174F-C06F-44D3-A451-9C2AD889A19E}" presName="parTx" presStyleLbl="alignNode1" presStyleIdx="0" presStyleCnt="4">
        <dgm:presLayoutVars>
          <dgm:chMax val="0"/>
          <dgm:chPref val="0"/>
          <dgm:bulletEnabled val="1"/>
        </dgm:presLayoutVars>
      </dgm:prSet>
      <dgm:spPr/>
      <dgm:t>
        <a:bodyPr/>
        <a:lstStyle/>
        <a:p>
          <a:endParaRPr lang="en-US"/>
        </a:p>
      </dgm:t>
    </dgm:pt>
    <dgm:pt modelId="{E74111E0-B67B-488C-9C4C-07D6EAB63D34}" type="pres">
      <dgm:prSet presAssocID="{B8B8174F-C06F-44D3-A451-9C2AD889A19E}" presName="desTx" presStyleLbl="alignAccFollowNode1" presStyleIdx="0" presStyleCnt="4">
        <dgm:presLayoutVars>
          <dgm:bulletEnabled val="1"/>
        </dgm:presLayoutVars>
      </dgm:prSet>
      <dgm:spPr/>
      <dgm:t>
        <a:bodyPr/>
        <a:lstStyle/>
        <a:p>
          <a:endParaRPr lang="en-US"/>
        </a:p>
      </dgm:t>
    </dgm:pt>
    <dgm:pt modelId="{83DFD602-5FE0-463C-94D8-ED6B903BA39E}" type="pres">
      <dgm:prSet presAssocID="{D1039277-D33C-47FB-A4C9-A40540B4FFC6}" presName="space" presStyleCnt="0"/>
      <dgm:spPr/>
    </dgm:pt>
    <dgm:pt modelId="{31788C59-5D09-40F1-B46A-FCF392A55655}" type="pres">
      <dgm:prSet presAssocID="{3ACE79AE-C371-4ECB-8D13-524F7A5E6B60}" presName="composite" presStyleCnt="0"/>
      <dgm:spPr/>
    </dgm:pt>
    <dgm:pt modelId="{E8ED8A72-B3D3-439A-B070-8BAD5864CBA9}" type="pres">
      <dgm:prSet presAssocID="{3ACE79AE-C371-4ECB-8D13-524F7A5E6B60}" presName="parTx" presStyleLbl="alignNode1" presStyleIdx="1" presStyleCnt="4">
        <dgm:presLayoutVars>
          <dgm:chMax val="0"/>
          <dgm:chPref val="0"/>
          <dgm:bulletEnabled val="1"/>
        </dgm:presLayoutVars>
      </dgm:prSet>
      <dgm:spPr/>
      <dgm:t>
        <a:bodyPr/>
        <a:lstStyle/>
        <a:p>
          <a:endParaRPr lang="en-US"/>
        </a:p>
      </dgm:t>
    </dgm:pt>
    <dgm:pt modelId="{FA5280BF-F24B-4262-845A-33DE717EF56C}" type="pres">
      <dgm:prSet presAssocID="{3ACE79AE-C371-4ECB-8D13-524F7A5E6B60}" presName="desTx" presStyleLbl="alignAccFollowNode1" presStyleIdx="1" presStyleCnt="4">
        <dgm:presLayoutVars>
          <dgm:bulletEnabled val="1"/>
        </dgm:presLayoutVars>
      </dgm:prSet>
      <dgm:spPr/>
      <dgm:t>
        <a:bodyPr/>
        <a:lstStyle/>
        <a:p>
          <a:endParaRPr lang="en-US"/>
        </a:p>
      </dgm:t>
    </dgm:pt>
    <dgm:pt modelId="{30ED0DF1-5B38-4C5D-9EE8-64419A263987}" type="pres">
      <dgm:prSet presAssocID="{A4A8360B-9015-4B46-8504-87CCC9DA3689}" presName="space" presStyleCnt="0"/>
      <dgm:spPr/>
    </dgm:pt>
    <dgm:pt modelId="{3493724C-558B-460B-B5BC-89F2DA65322C}" type="pres">
      <dgm:prSet presAssocID="{787BCB4D-C18F-4877-AC6F-C578C9FA0E6D}" presName="composite" presStyleCnt="0"/>
      <dgm:spPr/>
    </dgm:pt>
    <dgm:pt modelId="{0EAFC69A-1DD7-4EEC-A1B4-F399E4EF21E7}" type="pres">
      <dgm:prSet presAssocID="{787BCB4D-C18F-4877-AC6F-C578C9FA0E6D}" presName="parTx" presStyleLbl="alignNode1" presStyleIdx="2" presStyleCnt="4">
        <dgm:presLayoutVars>
          <dgm:chMax val="0"/>
          <dgm:chPref val="0"/>
          <dgm:bulletEnabled val="1"/>
        </dgm:presLayoutVars>
      </dgm:prSet>
      <dgm:spPr/>
      <dgm:t>
        <a:bodyPr/>
        <a:lstStyle/>
        <a:p>
          <a:endParaRPr lang="en-US"/>
        </a:p>
      </dgm:t>
    </dgm:pt>
    <dgm:pt modelId="{80CB1A7F-0259-4794-BE30-07CE366C22DA}" type="pres">
      <dgm:prSet presAssocID="{787BCB4D-C18F-4877-AC6F-C578C9FA0E6D}" presName="desTx" presStyleLbl="alignAccFollowNode1" presStyleIdx="2" presStyleCnt="4">
        <dgm:presLayoutVars>
          <dgm:bulletEnabled val="1"/>
        </dgm:presLayoutVars>
      </dgm:prSet>
      <dgm:spPr/>
      <dgm:t>
        <a:bodyPr/>
        <a:lstStyle/>
        <a:p>
          <a:endParaRPr lang="en-US"/>
        </a:p>
      </dgm:t>
    </dgm:pt>
    <dgm:pt modelId="{AB026C4A-1B03-4F8C-9247-F2638A5F66EF}" type="pres">
      <dgm:prSet presAssocID="{FEF77B06-062F-4E2C-95BC-A00A1B591A1D}" presName="space" presStyleCnt="0"/>
      <dgm:spPr/>
    </dgm:pt>
    <dgm:pt modelId="{8192F8FE-5C27-43FE-B130-290672FE3B54}" type="pres">
      <dgm:prSet presAssocID="{634788BA-D5F5-4BDF-9696-33DC827280F0}" presName="composite" presStyleCnt="0"/>
      <dgm:spPr/>
    </dgm:pt>
    <dgm:pt modelId="{2960D0FA-7917-43A8-A1E3-EDC45860FC01}" type="pres">
      <dgm:prSet presAssocID="{634788BA-D5F5-4BDF-9696-33DC827280F0}" presName="parTx" presStyleLbl="alignNode1" presStyleIdx="3" presStyleCnt="4">
        <dgm:presLayoutVars>
          <dgm:chMax val="0"/>
          <dgm:chPref val="0"/>
          <dgm:bulletEnabled val="1"/>
        </dgm:presLayoutVars>
      </dgm:prSet>
      <dgm:spPr/>
      <dgm:t>
        <a:bodyPr/>
        <a:lstStyle/>
        <a:p>
          <a:endParaRPr lang="en-US"/>
        </a:p>
      </dgm:t>
    </dgm:pt>
    <dgm:pt modelId="{38FF479C-73D4-4060-A720-B5474F9AE327}" type="pres">
      <dgm:prSet presAssocID="{634788BA-D5F5-4BDF-9696-33DC827280F0}" presName="desTx" presStyleLbl="alignAccFollowNode1" presStyleIdx="3" presStyleCnt="4">
        <dgm:presLayoutVars>
          <dgm:bulletEnabled val="1"/>
        </dgm:presLayoutVars>
      </dgm:prSet>
      <dgm:spPr/>
      <dgm:t>
        <a:bodyPr/>
        <a:lstStyle/>
        <a:p>
          <a:endParaRPr lang="en-US"/>
        </a:p>
      </dgm:t>
    </dgm:pt>
  </dgm:ptLst>
  <dgm:cxnLst>
    <dgm:cxn modelId="{D9AD8E8D-DA43-402C-8C8F-35600AC899F5}" type="presOf" srcId="{5577ED53-4224-4CBC-84A1-04DA188B9248}" destId="{DA934BAF-F322-4FF6-9573-D039F8444DC3}" srcOrd="0" destOrd="0" presId="urn:microsoft.com/office/officeart/2005/8/layout/hList1"/>
    <dgm:cxn modelId="{6EC3165D-EB0A-403B-91AD-52C151157E05}" srcId="{634788BA-D5F5-4BDF-9696-33DC827280F0}" destId="{7AE5D37C-A62F-4382-AF56-7A9FE47402F1}" srcOrd="1" destOrd="0" parTransId="{4BD18CE1-584D-49D7-8113-401E344640B5}" sibTransId="{FC0B5EE6-45EE-40B0-9AC0-66FDEB91F820}"/>
    <dgm:cxn modelId="{92ED52B3-B0FB-4DF5-8F29-45522EBB55C8}" type="presOf" srcId="{B432580F-EB83-49B6-81DB-A7417F227D79}" destId="{FA5280BF-F24B-4262-845A-33DE717EF56C}" srcOrd="0" destOrd="1" presId="urn:microsoft.com/office/officeart/2005/8/layout/hList1"/>
    <dgm:cxn modelId="{6804E10C-3B4B-424F-AE09-B6DDD2292AC8}" srcId="{634788BA-D5F5-4BDF-9696-33DC827280F0}" destId="{0DA30DCC-F0FD-4896-9F45-440F45511307}" srcOrd="2" destOrd="0" parTransId="{6F6BBC71-E0CE-41A8-8969-78B015EAF17B}" sibTransId="{6A7E5131-2244-449F-8270-FC7ACEDBD6AB}"/>
    <dgm:cxn modelId="{95B2B580-A8ED-4666-89E1-08BD74F9EE55}" srcId="{3ACE79AE-C371-4ECB-8D13-524F7A5E6B60}" destId="{B432580F-EB83-49B6-81DB-A7417F227D79}" srcOrd="1" destOrd="0" parTransId="{0E87A1A1-18D0-4922-ACA2-B050BA9BDBE2}" sibTransId="{B56FB9ED-FC1A-4692-9C5F-B46F6D7F80CD}"/>
    <dgm:cxn modelId="{1FF4E306-7AB9-4816-8571-585F0C11E1EE}" type="presOf" srcId="{9E465782-D26C-4DBB-A74B-D2C07F695A43}" destId="{80CB1A7F-0259-4794-BE30-07CE366C22DA}" srcOrd="0" destOrd="2" presId="urn:microsoft.com/office/officeart/2005/8/layout/hList1"/>
    <dgm:cxn modelId="{A4F93BB1-8966-4274-BAF9-AA898F5DE758}" type="presOf" srcId="{706DCF58-22DB-4CD1-85CD-A74A70BF99DD}" destId="{38FF479C-73D4-4060-A720-B5474F9AE327}" srcOrd="0" destOrd="3" presId="urn:microsoft.com/office/officeart/2005/8/layout/hList1"/>
    <dgm:cxn modelId="{5D445C93-C85D-4C9A-9C45-01B7B36D1695}" type="presOf" srcId="{3ACE79AE-C371-4ECB-8D13-524F7A5E6B60}" destId="{E8ED8A72-B3D3-439A-B070-8BAD5864CBA9}" srcOrd="0" destOrd="0" presId="urn:microsoft.com/office/officeart/2005/8/layout/hList1"/>
    <dgm:cxn modelId="{1EE6DBE3-78DD-4B3D-AB59-61CB1A1D5653}" type="presOf" srcId="{22DD6A0F-1812-466E-8EB7-15C9FD43A221}" destId="{FA5280BF-F24B-4262-845A-33DE717EF56C}" srcOrd="0" destOrd="0" presId="urn:microsoft.com/office/officeart/2005/8/layout/hList1"/>
    <dgm:cxn modelId="{5D6C5D49-C85E-4623-A5AF-21EC54C855CB}" srcId="{787BCB4D-C18F-4877-AC6F-C578C9FA0E6D}" destId="{01A258B1-D1AE-4F36-A55D-A05A2081795E}" srcOrd="0" destOrd="0" parTransId="{47B39E71-374F-46D9-ACDC-E79073D5D999}" sibTransId="{553EBA6C-9E55-47B1-B06D-74B1AA6205BB}"/>
    <dgm:cxn modelId="{7407C894-2FFE-444D-A472-8BB4FA6F9A00}" type="presOf" srcId="{84B39D8C-842C-4EB1-8BD0-0FB634DDBF35}" destId="{80CB1A7F-0259-4794-BE30-07CE366C22DA}" srcOrd="0" destOrd="3" presId="urn:microsoft.com/office/officeart/2005/8/layout/hList1"/>
    <dgm:cxn modelId="{9C4A38C2-912E-4A81-AF8B-7D489378D26F}" type="presOf" srcId="{01A258B1-D1AE-4F36-A55D-A05A2081795E}" destId="{80CB1A7F-0259-4794-BE30-07CE366C22DA}" srcOrd="0" destOrd="0" presId="urn:microsoft.com/office/officeart/2005/8/layout/hList1"/>
    <dgm:cxn modelId="{70F621FE-804B-4C93-AB53-FC758A5BAD8E}" type="presOf" srcId="{1E55A048-C7A3-41DB-93A6-504F4C1FDD15}" destId="{38FF479C-73D4-4060-A720-B5474F9AE327}" srcOrd="0" destOrd="0" presId="urn:microsoft.com/office/officeart/2005/8/layout/hList1"/>
    <dgm:cxn modelId="{83F46973-2198-4DA2-A3E8-90FCD1ACB6E1}" srcId="{5577ED53-4224-4CBC-84A1-04DA188B9248}" destId="{787BCB4D-C18F-4877-AC6F-C578C9FA0E6D}" srcOrd="2" destOrd="0" parTransId="{F1DB8FAF-D5F2-4995-AEE6-30CD62661DEF}" sibTransId="{FEF77B06-062F-4E2C-95BC-A00A1B591A1D}"/>
    <dgm:cxn modelId="{EF81A84D-674F-48FC-9B50-F117D3B0700B}" type="presOf" srcId="{D23DA419-F2E5-4E9B-9518-B088F1499523}" destId="{E74111E0-B67B-488C-9C4C-07D6EAB63D34}" srcOrd="0" destOrd="1" presId="urn:microsoft.com/office/officeart/2005/8/layout/hList1"/>
    <dgm:cxn modelId="{41C22581-50B1-4DA8-9696-D29DAC1403DF}" type="presOf" srcId="{6FCC8324-BABB-4430-87BC-9DC7411CB1D9}" destId="{E74111E0-B67B-488C-9C4C-07D6EAB63D34}" srcOrd="0" destOrd="0" presId="urn:microsoft.com/office/officeart/2005/8/layout/hList1"/>
    <dgm:cxn modelId="{42208EE1-6007-4AD2-8F16-28C5BBBECB38}" srcId="{3ACE79AE-C371-4ECB-8D13-524F7A5E6B60}" destId="{BE90F556-6CBC-4C15-B4CD-B9D4B1929CE3}" srcOrd="2" destOrd="0" parTransId="{59088743-045C-49E3-BE04-D565E8EDEBA8}" sibTransId="{AD92A490-E37B-46D5-97C6-CD466E0B9C37}"/>
    <dgm:cxn modelId="{C5836DCE-A2D2-43D3-8D2A-B012D8BFFDED}" srcId="{634788BA-D5F5-4BDF-9696-33DC827280F0}" destId="{1E55A048-C7A3-41DB-93A6-504F4C1FDD15}" srcOrd="0" destOrd="0" parTransId="{F34B19A3-B603-484C-9023-F72E2B61A8BB}" sibTransId="{EFC58002-C9A6-41C0-9297-DA44FAE9BC87}"/>
    <dgm:cxn modelId="{0862FE03-2433-4ECE-9F28-175C21A2F5BB}" srcId="{B8B8174F-C06F-44D3-A451-9C2AD889A19E}" destId="{D23DA419-F2E5-4E9B-9518-B088F1499523}" srcOrd="1" destOrd="0" parTransId="{A4050B07-DB15-46D5-B0DF-2DAE18551D59}" sibTransId="{518A7DAD-08B3-458E-8057-BAE7AB8AF617}"/>
    <dgm:cxn modelId="{9F9E0E1F-311F-471D-A118-C716111FC610}" srcId="{787BCB4D-C18F-4877-AC6F-C578C9FA0E6D}" destId="{44D0A181-AF45-4181-B8B9-A69CFD5223B6}" srcOrd="1" destOrd="0" parTransId="{851735D0-2E80-4368-963B-6E466A53C3A7}" sibTransId="{4D83A313-A90B-426A-9BE2-172ED3F0E586}"/>
    <dgm:cxn modelId="{39442C1D-AB48-4FF7-870F-F9F3634FDB63}" type="presOf" srcId="{0DA30DCC-F0FD-4896-9F45-440F45511307}" destId="{38FF479C-73D4-4060-A720-B5474F9AE327}" srcOrd="0" destOrd="2" presId="urn:microsoft.com/office/officeart/2005/8/layout/hList1"/>
    <dgm:cxn modelId="{66248E04-ECF3-465C-9883-7C6C6817B50D}" type="presOf" srcId="{BE90F556-6CBC-4C15-B4CD-B9D4B1929CE3}" destId="{FA5280BF-F24B-4262-845A-33DE717EF56C}" srcOrd="0" destOrd="2" presId="urn:microsoft.com/office/officeart/2005/8/layout/hList1"/>
    <dgm:cxn modelId="{2C4A5055-2E44-4057-BAF2-5410706169B5}" type="presOf" srcId="{98BC820F-2D2B-47F5-8F19-0B00D1497FC5}" destId="{FA5280BF-F24B-4262-845A-33DE717EF56C}" srcOrd="0" destOrd="3" presId="urn:microsoft.com/office/officeart/2005/8/layout/hList1"/>
    <dgm:cxn modelId="{D2349033-D3DF-4DFF-88F0-5F3B5E3BA143}" srcId="{B8B8174F-C06F-44D3-A451-9C2AD889A19E}" destId="{6FCC8324-BABB-4430-87BC-9DC7411CB1D9}" srcOrd="0" destOrd="0" parTransId="{7705D452-8EF8-463F-950C-5B25D13C046B}" sibTransId="{76D37115-95D7-438A-A0AC-64E2799B049F}"/>
    <dgm:cxn modelId="{C73300E7-CF54-4DBF-AD19-2497354D874D}" srcId="{3ACE79AE-C371-4ECB-8D13-524F7A5E6B60}" destId="{22DD6A0F-1812-466E-8EB7-15C9FD43A221}" srcOrd="0" destOrd="0" parTransId="{01AB7226-573A-47E8-B880-ABA312DFE4DE}" sibTransId="{B46713A3-7C4A-489C-BCCD-BAE14E4949DA}"/>
    <dgm:cxn modelId="{2F79C93E-F168-48F4-862C-05429B04EE48}" srcId="{787BCB4D-C18F-4877-AC6F-C578C9FA0E6D}" destId="{84B39D8C-842C-4EB1-8BD0-0FB634DDBF35}" srcOrd="3" destOrd="0" parTransId="{DBB77AB7-4405-47CF-B1DE-D166B28A37DD}" sibTransId="{8F500431-7755-4CBC-A1F9-7BCCD668D7D0}"/>
    <dgm:cxn modelId="{F65AAF9D-5C7A-444E-94DB-14B8ED4E04B4}" srcId="{B8B8174F-C06F-44D3-A451-9C2AD889A19E}" destId="{588A96ED-82EF-4E99-9060-A7974A5FAA9D}" srcOrd="2" destOrd="0" parTransId="{5D4355E2-8FB5-4E3D-A59C-11A60215F7D8}" sibTransId="{BF0F1F9A-1ABB-4EB9-B5D4-52FEF5DBE3E6}"/>
    <dgm:cxn modelId="{B63EA953-F318-4F49-A830-A7B6989E5CC4}" type="presOf" srcId="{634788BA-D5F5-4BDF-9696-33DC827280F0}" destId="{2960D0FA-7917-43A8-A1E3-EDC45860FC01}" srcOrd="0" destOrd="0" presId="urn:microsoft.com/office/officeart/2005/8/layout/hList1"/>
    <dgm:cxn modelId="{D9C9B06F-D995-443A-A816-D1CB782DA236}" type="presOf" srcId="{588A96ED-82EF-4E99-9060-A7974A5FAA9D}" destId="{E74111E0-B67B-488C-9C4C-07D6EAB63D34}" srcOrd="0" destOrd="2" presId="urn:microsoft.com/office/officeart/2005/8/layout/hList1"/>
    <dgm:cxn modelId="{5E041733-1E6A-480C-9D3A-2FD5DA6E83BD}" srcId="{5577ED53-4224-4CBC-84A1-04DA188B9248}" destId="{3ACE79AE-C371-4ECB-8D13-524F7A5E6B60}" srcOrd="1" destOrd="0" parTransId="{01EF3A75-024E-4E73-A438-9D8BDB991043}" sibTransId="{A4A8360B-9015-4B46-8504-87CCC9DA3689}"/>
    <dgm:cxn modelId="{6BFCBE29-8890-4A64-8D93-194B13A14FFD}" type="presOf" srcId="{B8B8174F-C06F-44D3-A451-9C2AD889A19E}" destId="{8774E996-2B10-4E51-96EA-3B862A6BAEE1}" srcOrd="0" destOrd="0" presId="urn:microsoft.com/office/officeart/2005/8/layout/hList1"/>
    <dgm:cxn modelId="{5DA5D8BA-477B-4EB8-B5F7-E46E8387158E}" type="presOf" srcId="{7AE5D37C-A62F-4382-AF56-7A9FE47402F1}" destId="{38FF479C-73D4-4060-A720-B5474F9AE327}" srcOrd="0" destOrd="1" presId="urn:microsoft.com/office/officeart/2005/8/layout/hList1"/>
    <dgm:cxn modelId="{F9D18860-B7A7-44F3-B890-85B056C78EC0}" srcId="{634788BA-D5F5-4BDF-9696-33DC827280F0}" destId="{706DCF58-22DB-4CD1-85CD-A74A70BF99DD}" srcOrd="3" destOrd="0" parTransId="{420F694E-F587-4E88-B7C8-7A34EE888949}" sibTransId="{A1366FAB-0544-4785-9C40-91A6DDF17EF1}"/>
    <dgm:cxn modelId="{BF8050C9-A53B-4085-8A52-784744DE4EEC}" type="presOf" srcId="{44D0A181-AF45-4181-B8B9-A69CFD5223B6}" destId="{80CB1A7F-0259-4794-BE30-07CE366C22DA}" srcOrd="0" destOrd="1" presId="urn:microsoft.com/office/officeart/2005/8/layout/hList1"/>
    <dgm:cxn modelId="{F8C526C2-4C68-4131-991D-DEDE036079F1}" srcId="{5577ED53-4224-4CBC-84A1-04DA188B9248}" destId="{B8B8174F-C06F-44D3-A451-9C2AD889A19E}" srcOrd="0" destOrd="0" parTransId="{A4BA4A75-2A95-4DEA-AFA4-16F8DF4B1CC5}" sibTransId="{D1039277-D33C-47FB-A4C9-A40540B4FFC6}"/>
    <dgm:cxn modelId="{AA9F87EC-7029-4E13-8E4B-86ABCFB2F1E6}" type="presOf" srcId="{787BCB4D-C18F-4877-AC6F-C578C9FA0E6D}" destId="{0EAFC69A-1DD7-4EEC-A1B4-F399E4EF21E7}" srcOrd="0" destOrd="0" presId="urn:microsoft.com/office/officeart/2005/8/layout/hList1"/>
    <dgm:cxn modelId="{3B39167E-125B-45A8-9F92-A3A3F26564D1}" srcId="{5577ED53-4224-4CBC-84A1-04DA188B9248}" destId="{634788BA-D5F5-4BDF-9696-33DC827280F0}" srcOrd="3" destOrd="0" parTransId="{33C98763-752F-448D-9354-904F6579C2B8}" sibTransId="{A65C4352-8300-4712-B4F1-ABD03E3CC2D7}"/>
    <dgm:cxn modelId="{EB395447-7D1F-4377-BD4F-0836ADB8C3B3}" srcId="{3ACE79AE-C371-4ECB-8D13-524F7A5E6B60}" destId="{98BC820F-2D2B-47F5-8F19-0B00D1497FC5}" srcOrd="3" destOrd="0" parTransId="{7B48325C-DF8E-46E1-8012-0851F389685F}" sibTransId="{538F4A9D-7D60-4CC1-BDAD-F6D91DBAC32B}"/>
    <dgm:cxn modelId="{ECCF487C-A7B6-4619-983C-E4CF9A7E9DB8}" srcId="{787BCB4D-C18F-4877-AC6F-C578C9FA0E6D}" destId="{9E465782-D26C-4DBB-A74B-D2C07F695A43}" srcOrd="2" destOrd="0" parTransId="{0D59F442-86E3-4918-96B9-CEC63A85BC3F}" sibTransId="{36AF6D13-CBBE-4AEB-8967-C5CC907541B2}"/>
    <dgm:cxn modelId="{4DECC398-AB48-467E-B5B7-E93A60AA7D6A}" type="presParOf" srcId="{DA934BAF-F322-4FF6-9573-D039F8444DC3}" destId="{82F22DA8-56A5-481E-9AA2-BE86F9052BA9}" srcOrd="0" destOrd="0" presId="urn:microsoft.com/office/officeart/2005/8/layout/hList1"/>
    <dgm:cxn modelId="{F27CF6D2-D63F-490C-A2EE-AB2894326935}" type="presParOf" srcId="{82F22DA8-56A5-481E-9AA2-BE86F9052BA9}" destId="{8774E996-2B10-4E51-96EA-3B862A6BAEE1}" srcOrd="0" destOrd="0" presId="urn:microsoft.com/office/officeart/2005/8/layout/hList1"/>
    <dgm:cxn modelId="{6ED7F806-B8BD-4770-B907-C56826817C30}" type="presParOf" srcId="{82F22DA8-56A5-481E-9AA2-BE86F9052BA9}" destId="{E74111E0-B67B-488C-9C4C-07D6EAB63D34}" srcOrd="1" destOrd="0" presId="urn:microsoft.com/office/officeart/2005/8/layout/hList1"/>
    <dgm:cxn modelId="{2328AD27-7F52-4864-B8C4-0EA1BA2084A6}" type="presParOf" srcId="{DA934BAF-F322-4FF6-9573-D039F8444DC3}" destId="{83DFD602-5FE0-463C-94D8-ED6B903BA39E}" srcOrd="1" destOrd="0" presId="urn:microsoft.com/office/officeart/2005/8/layout/hList1"/>
    <dgm:cxn modelId="{29402A87-44F1-4CB4-BFFC-2276A079AF89}" type="presParOf" srcId="{DA934BAF-F322-4FF6-9573-D039F8444DC3}" destId="{31788C59-5D09-40F1-B46A-FCF392A55655}" srcOrd="2" destOrd="0" presId="urn:microsoft.com/office/officeart/2005/8/layout/hList1"/>
    <dgm:cxn modelId="{2F0DE482-AD80-4996-B1ED-4F7A901FA60E}" type="presParOf" srcId="{31788C59-5D09-40F1-B46A-FCF392A55655}" destId="{E8ED8A72-B3D3-439A-B070-8BAD5864CBA9}" srcOrd="0" destOrd="0" presId="urn:microsoft.com/office/officeart/2005/8/layout/hList1"/>
    <dgm:cxn modelId="{0014CFEE-F960-4A06-B075-CA89C5E6C962}" type="presParOf" srcId="{31788C59-5D09-40F1-B46A-FCF392A55655}" destId="{FA5280BF-F24B-4262-845A-33DE717EF56C}" srcOrd="1" destOrd="0" presId="urn:microsoft.com/office/officeart/2005/8/layout/hList1"/>
    <dgm:cxn modelId="{409235F5-BB87-46F1-8678-4896562AB369}" type="presParOf" srcId="{DA934BAF-F322-4FF6-9573-D039F8444DC3}" destId="{30ED0DF1-5B38-4C5D-9EE8-64419A263987}" srcOrd="3" destOrd="0" presId="urn:microsoft.com/office/officeart/2005/8/layout/hList1"/>
    <dgm:cxn modelId="{7220ED33-8814-4AFE-B5D7-645683F30D61}" type="presParOf" srcId="{DA934BAF-F322-4FF6-9573-D039F8444DC3}" destId="{3493724C-558B-460B-B5BC-89F2DA65322C}" srcOrd="4" destOrd="0" presId="urn:microsoft.com/office/officeart/2005/8/layout/hList1"/>
    <dgm:cxn modelId="{9861ED97-D0D8-4604-9BB3-B1F35B1CE680}" type="presParOf" srcId="{3493724C-558B-460B-B5BC-89F2DA65322C}" destId="{0EAFC69A-1DD7-4EEC-A1B4-F399E4EF21E7}" srcOrd="0" destOrd="0" presId="urn:microsoft.com/office/officeart/2005/8/layout/hList1"/>
    <dgm:cxn modelId="{2F46708A-9043-4E18-BC66-3DDFCDF06EBE}" type="presParOf" srcId="{3493724C-558B-460B-B5BC-89F2DA65322C}" destId="{80CB1A7F-0259-4794-BE30-07CE366C22DA}" srcOrd="1" destOrd="0" presId="urn:microsoft.com/office/officeart/2005/8/layout/hList1"/>
    <dgm:cxn modelId="{8E0013BE-FED8-4E81-B572-038F3E5A3AA6}" type="presParOf" srcId="{DA934BAF-F322-4FF6-9573-D039F8444DC3}" destId="{AB026C4A-1B03-4F8C-9247-F2638A5F66EF}" srcOrd="5" destOrd="0" presId="urn:microsoft.com/office/officeart/2005/8/layout/hList1"/>
    <dgm:cxn modelId="{33247E71-2F54-4FC6-8CC7-802FE962B401}" type="presParOf" srcId="{DA934BAF-F322-4FF6-9573-D039F8444DC3}" destId="{8192F8FE-5C27-43FE-B130-290672FE3B54}" srcOrd="6" destOrd="0" presId="urn:microsoft.com/office/officeart/2005/8/layout/hList1"/>
    <dgm:cxn modelId="{A67F926C-B092-4F05-A1BB-0674EA8E2668}" type="presParOf" srcId="{8192F8FE-5C27-43FE-B130-290672FE3B54}" destId="{2960D0FA-7917-43A8-A1E3-EDC45860FC01}" srcOrd="0" destOrd="0" presId="urn:microsoft.com/office/officeart/2005/8/layout/hList1"/>
    <dgm:cxn modelId="{41790EAA-F2B7-4A73-91A3-123607FB519D}" type="presParOf" srcId="{8192F8FE-5C27-43FE-B130-290672FE3B54}" destId="{38FF479C-73D4-4060-A720-B5474F9AE32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80315C-11F0-4910-8AA6-C8EEA7BDE9B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9891264-FC74-4E13-B2C7-9503495F8225}">
      <dgm:prSet phldrT="[Text]"/>
      <dgm:spPr/>
      <dgm:t>
        <a:bodyPr/>
        <a:lstStyle/>
        <a:p>
          <a:r>
            <a:rPr lang="en-US" dirty="0" err="1" smtClean="0"/>
            <a:t>Synectics</a:t>
          </a:r>
          <a:endParaRPr lang="en-US" dirty="0"/>
        </a:p>
      </dgm:t>
    </dgm:pt>
    <dgm:pt modelId="{80BD05DC-D6F5-4B89-A7B9-829AD5ADF8C9}" type="parTrans" cxnId="{B610CEBA-ADF1-442D-A2DC-A7CBBFFEE0B4}">
      <dgm:prSet/>
      <dgm:spPr/>
      <dgm:t>
        <a:bodyPr/>
        <a:lstStyle/>
        <a:p>
          <a:endParaRPr lang="en-US"/>
        </a:p>
      </dgm:t>
    </dgm:pt>
    <dgm:pt modelId="{0C39A97D-48FB-4579-BBDC-628E2BBD8D48}" type="sibTrans" cxnId="{B610CEBA-ADF1-442D-A2DC-A7CBBFFEE0B4}">
      <dgm:prSet/>
      <dgm:spPr/>
      <dgm:t>
        <a:bodyPr/>
        <a:lstStyle/>
        <a:p>
          <a:endParaRPr lang="en-US"/>
        </a:p>
      </dgm:t>
    </dgm:pt>
    <dgm:pt modelId="{1D4DE4D7-43DE-4FBC-8936-0510C5EF6F23}">
      <dgm:prSet/>
      <dgm:spPr/>
      <dgm:t>
        <a:bodyPr/>
        <a:lstStyle/>
        <a:p>
          <a:r>
            <a:rPr lang="en-US" smtClean="0"/>
            <a:t>Derived from a Greek word meaning “bringing forth together”</a:t>
          </a:r>
          <a:endParaRPr lang="en-US" dirty="0" smtClean="0"/>
        </a:p>
      </dgm:t>
    </dgm:pt>
    <dgm:pt modelId="{A3816368-A983-4D73-B71B-7E6FC75401B1}" type="parTrans" cxnId="{C38C2823-5C08-4AB4-B85C-ABFF89584B31}">
      <dgm:prSet/>
      <dgm:spPr/>
      <dgm:t>
        <a:bodyPr/>
        <a:lstStyle/>
        <a:p>
          <a:endParaRPr lang="en-US"/>
        </a:p>
      </dgm:t>
    </dgm:pt>
    <dgm:pt modelId="{4CE44D15-296B-429C-A3AC-5AC5FE050FA3}" type="sibTrans" cxnId="{C38C2823-5C08-4AB4-B85C-ABFF89584B31}">
      <dgm:prSet/>
      <dgm:spPr/>
      <dgm:t>
        <a:bodyPr/>
        <a:lstStyle/>
        <a:p>
          <a:endParaRPr lang="en-US"/>
        </a:p>
      </dgm:t>
    </dgm:pt>
    <dgm:pt modelId="{EB5111C6-F5E1-455A-8F26-1D61E86205BF}">
      <dgm:prSet/>
      <dgm:spPr/>
      <dgm:t>
        <a:bodyPr/>
        <a:lstStyle/>
        <a:p>
          <a:r>
            <a:rPr lang="en-US" smtClean="0"/>
            <a:t>Making connections through forced relations.</a:t>
          </a:r>
          <a:endParaRPr lang="en-US" dirty="0" smtClean="0"/>
        </a:p>
      </dgm:t>
    </dgm:pt>
    <dgm:pt modelId="{71C4B319-C9E0-46AC-882A-C47E17A854B9}" type="parTrans" cxnId="{0EA4F338-1229-480B-A961-72BFD2CB1661}">
      <dgm:prSet/>
      <dgm:spPr/>
      <dgm:t>
        <a:bodyPr/>
        <a:lstStyle/>
        <a:p>
          <a:endParaRPr lang="en-US"/>
        </a:p>
      </dgm:t>
    </dgm:pt>
    <dgm:pt modelId="{F98135AD-80BF-47F0-9BB4-2B9FA431B955}" type="sibTrans" cxnId="{0EA4F338-1229-480B-A961-72BFD2CB1661}">
      <dgm:prSet/>
      <dgm:spPr/>
      <dgm:t>
        <a:bodyPr/>
        <a:lstStyle/>
        <a:p>
          <a:endParaRPr lang="en-US"/>
        </a:p>
      </dgm:t>
    </dgm:pt>
    <dgm:pt modelId="{C3967579-B466-4BC5-89AE-7F1BE66EC7CD}">
      <dgm:prSet/>
      <dgm:spPr/>
      <dgm:t>
        <a:bodyPr/>
        <a:lstStyle/>
        <a:p>
          <a:r>
            <a:rPr lang="en-US" smtClean="0"/>
            <a:t>Time consuming but rewarding</a:t>
          </a:r>
          <a:endParaRPr lang="en-US" dirty="0" smtClean="0"/>
        </a:p>
      </dgm:t>
    </dgm:pt>
    <dgm:pt modelId="{4A5433B4-ACEC-4F61-8914-9ABC30E0DC76}" type="parTrans" cxnId="{3CEA2861-37CC-4564-98AE-91676D440E8C}">
      <dgm:prSet/>
      <dgm:spPr/>
      <dgm:t>
        <a:bodyPr/>
        <a:lstStyle/>
        <a:p>
          <a:endParaRPr lang="en-US"/>
        </a:p>
      </dgm:t>
    </dgm:pt>
    <dgm:pt modelId="{FC63FE29-29C7-47AC-A1DF-0439AD499C35}" type="sibTrans" cxnId="{3CEA2861-37CC-4564-98AE-91676D440E8C}">
      <dgm:prSet/>
      <dgm:spPr/>
      <dgm:t>
        <a:bodyPr/>
        <a:lstStyle/>
        <a:p>
          <a:endParaRPr lang="en-US"/>
        </a:p>
      </dgm:t>
    </dgm:pt>
    <dgm:pt modelId="{8F7D9FCB-9CE4-48B9-AC2F-D207509A06A2}">
      <dgm:prSet/>
      <dgm:spPr/>
      <dgm:t>
        <a:bodyPr/>
        <a:lstStyle/>
        <a:p>
          <a:r>
            <a:rPr lang="en-US" smtClean="0"/>
            <a:t>Excellent tool when other methods fail</a:t>
          </a:r>
          <a:endParaRPr lang="en-US" dirty="0" smtClean="0"/>
        </a:p>
      </dgm:t>
    </dgm:pt>
    <dgm:pt modelId="{4E278C38-0325-4E7D-A43D-7AF836094D2F}" type="parTrans" cxnId="{BBF913CE-8AE6-42E5-A15D-D8DAD6F48F8B}">
      <dgm:prSet/>
      <dgm:spPr/>
      <dgm:t>
        <a:bodyPr/>
        <a:lstStyle/>
        <a:p>
          <a:endParaRPr lang="en-US"/>
        </a:p>
      </dgm:t>
    </dgm:pt>
    <dgm:pt modelId="{A8A11BC7-3886-4E9A-A3C2-7233DF31E75E}" type="sibTrans" cxnId="{BBF913CE-8AE6-42E5-A15D-D8DAD6F48F8B}">
      <dgm:prSet/>
      <dgm:spPr/>
      <dgm:t>
        <a:bodyPr/>
        <a:lstStyle/>
        <a:p>
          <a:endParaRPr lang="en-US"/>
        </a:p>
      </dgm:t>
    </dgm:pt>
    <dgm:pt modelId="{A59EDEAA-0642-4B60-A3AD-C9C00880DDA9}">
      <dgm:prSet/>
      <dgm:spPr/>
      <dgm:t>
        <a:bodyPr/>
        <a:lstStyle/>
        <a:p>
          <a:r>
            <a:rPr lang="en-US" smtClean="0"/>
            <a:t>Forced Relations</a:t>
          </a:r>
          <a:endParaRPr lang="en-US" dirty="0" smtClean="0"/>
        </a:p>
      </dgm:t>
    </dgm:pt>
    <dgm:pt modelId="{CC22D776-2C89-4972-8D7F-8F9024854769}" type="parTrans" cxnId="{AFCF5777-504D-4DFA-9A50-D0259E32A2F9}">
      <dgm:prSet/>
      <dgm:spPr/>
      <dgm:t>
        <a:bodyPr/>
        <a:lstStyle/>
        <a:p>
          <a:endParaRPr lang="en-US"/>
        </a:p>
      </dgm:t>
    </dgm:pt>
    <dgm:pt modelId="{5D898ACD-78A5-4206-A758-B996B4E7C661}" type="sibTrans" cxnId="{AFCF5777-504D-4DFA-9A50-D0259E32A2F9}">
      <dgm:prSet/>
      <dgm:spPr/>
      <dgm:t>
        <a:bodyPr/>
        <a:lstStyle/>
        <a:p>
          <a:endParaRPr lang="en-US"/>
        </a:p>
      </dgm:t>
    </dgm:pt>
    <dgm:pt modelId="{71DD8D81-763D-4788-A561-21FCD0BD7E0E}">
      <dgm:prSet/>
      <dgm:spPr/>
      <dgm:t>
        <a:bodyPr/>
        <a:lstStyle/>
        <a:p>
          <a:r>
            <a:rPr lang="en-US" smtClean="0"/>
            <a:t>Connecting two items or ideas that seem unrelated</a:t>
          </a:r>
          <a:endParaRPr lang="en-US" dirty="0" smtClean="0"/>
        </a:p>
      </dgm:t>
    </dgm:pt>
    <dgm:pt modelId="{AF108EF2-8CEB-4059-8B16-CF9A7DA00AE0}" type="parTrans" cxnId="{2B9173BA-AE8A-47EE-B903-EB3E8D547F77}">
      <dgm:prSet/>
      <dgm:spPr/>
      <dgm:t>
        <a:bodyPr/>
        <a:lstStyle/>
        <a:p>
          <a:endParaRPr lang="en-US"/>
        </a:p>
      </dgm:t>
    </dgm:pt>
    <dgm:pt modelId="{B277639B-0575-4F70-B267-2A9D1279DB3E}" type="sibTrans" cxnId="{2B9173BA-AE8A-47EE-B903-EB3E8D547F77}">
      <dgm:prSet/>
      <dgm:spPr/>
      <dgm:t>
        <a:bodyPr/>
        <a:lstStyle/>
        <a:p>
          <a:endParaRPr lang="en-US"/>
        </a:p>
      </dgm:t>
    </dgm:pt>
    <dgm:pt modelId="{E3500EEA-6448-4389-9388-B96EDD7FA8F0}">
      <dgm:prSet/>
      <dgm:spPr/>
      <dgm:t>
        <a:bodyPr/>
        <a:lstStyle/>
        <a:p>
          <a:r>
            <a:rPr lang="en-US" smtClean="0"/>
            <a:t>Forced associations</a:t>
          </a:r>
          <a:endParaRPr lang="en-US" dirty="0" smtClean="0"/>
        </a:p>
      </dgm:t>
    </dgm:pt>
    <dgm:pt modelId="{40E9D0C5-2932-41D1-A2CC-74E79FE4E348}" type="parTrans" cxnId="{4122FE7B-0A82-4A2F-96A3-217F96A34BFB}">
      <dgm:prSet/>
      <dgm:spPr/>
      <dgm:t>
        <a:bodyPr/>
        <a:lstStyle/>
        <a:p>
          <a:endParaRPr lang="en-US"/>
        </a:p>
      </dgm:t>
    </dgm:pt>
    <dgm:pt modelId="{BFB7BEA3-704C-4106-B6A2-EFDC5EE2FFAE}" type="sibTrans" cxnId="{4122FE7B-0A82-4A2F-96A3-217F96A34BFB}">
      <dgm:prSet/>
      <dgm:spPr/>
      <dgm:t>
        <a:bodyPr/>
        <a:lstStyle/>
        <a:p>
          <a:endParaRPr lang="en-US"/>
        </a:p>
      </dgm:t>
    </dgm:pt>
    <dgm:pt modelId="{2043CDA8-3433-4413-8A5C-34F6039E28E6}">
      <dgm:prSet/>
      <dgm:spPr/>
      <dgm:t>
        <a:bodyPr/>
        <a:lstStyle/>
        <a:p>
          <a:r>
            <a:rPr lang="en-US" smtClean="0"/>
            <a:t>Forcing random words into associations about your issue.  </a:t>
          </a:r>
          <a:endParaRPr lang="en-US" dirty="0" smtClean="0"/>
        </a:p>
      </dgm:t>
    </dgm:pt>
    <dgm:pt modelId="{7C54C53C-B36F-4CFF-A437-69DDDE243338}" type="parTrans" cxnId="{6478F5E2-FC17-4604-B4B5-3B685C5CB063}">
      <dgm:prSet/>
      <dgm:spPr/>
      <dgm:t>
        <a:bodyPr/>
        <a:lstStyle/>
        <a:p>
          <a:endParaRPr lang="en-US"/>
        </a:p>
      </dgm:t>
    </dgm:pt>
    <dgm:pt modelId="{904DCAB6-ED19-421D-93A2-0E929C81C676}" type="sibTrans" cxnId="{6478F5E2-FC17-4604-B4B5-3B685C5CB063}">
      <dgm:prSet/>
      <dgm:spPr/>
      <dgm:t>
        <a:bodyPr/>
        <a:lstStyle/>
        <a:p>
          <a:endParaRPr lang="en-US"/>
        </a:p>
      </dgm:t>
    </dgm:pt>
    <dgm:pt modelId="{7D923968-A597-4530-A303-B15561AB09AA}">
      <dgm:prSet/>
      <dgm:spPr/>
      <dgm:t>
        <a:bodyPr/>
        <a:lstStyle/>
        <a:p>
          <a:r>
            <a:rPr lang="en-US" smtClean="0"/>
            <a:t>Similar to free association; however, makes connection between the random word and the product opportunity</a:t>
          </a:r>
          <a:endParaRPr lang="en-US" dirty="0" smtClean="0"/>
        </a:p>
      </dgm:t>
    </dgm:pt>
    <dgm:pt modelId="{08D1C232-89F4-47FE-856A-AEDEDB72EA85}" type="parTrans" cxnId="{570B1FBA-8A36-4DB2-A0B7-397938A6EBC5}">
      <dgm:prSet/>
      <dgm:spPr/>
      <dgm:t>
        <a:bodyPr/>
        <a:lstStyle/>
        <a:p>
          <a:endParaRPr lang="en-US"/>
        </a:p>
      </dgm:t>
    </dgm:pt>
    <dgm:pt modelId="{056DC0D9-7EEF-4837-B5DA-F492F2E8180D}" type="sibTrans" cxnId="{570B1FBA-8A36-4DB2-A0B7-397938A6EBC5}">
      <dgm:prSet/>
      <dgm:spPr/>
      <dgm:t>
        <a:bodyPr/>
        <a:lstStyle/>
        <a:p>
          <a:endParaRPr lang="en-US"/>
        </a:p>
      </dgm:t>
    </dgm:pt>
    <dgm:pt modelId="{0A24C6B2-FB7B-4301-9927-0346D3990E40}">
      <dgm:prSet/>
      <dgm:spPr/>
      <dgm:t>
        <a:bodyPr/>
        <a:lstStyle/>
        <a:p>
          <a:r>
            <a:rPr lang="en-US" smtClean="0"/>
            <a:t>No mind drifting</a:t>
          </a:r>
          <a:endParaRPr lang="en-US" dirty="0" smtClean="0"/>
        </a:p>
      </dgm:t>
    </dgm:pt>
    <dgm:pt modelId="{06411D72-783F-448E-BAE6-DFD3D23EB586}" type="parTrans" cxnId="{1C1F7D1D-D2F9-4015-8858-AFF9386E9E99}">
      <dgm:prSet/>
      <dgm:spPr/>
      <dgm:t>
        <a:bodyPr/>
        <a:lstStyle/>
        <a:p>
          <a:endParaRPr lang="en-US"/>
        </a:p>
      </dgm:t>
    </dgm:pt>
    <dgm:pt modelId="{15233A7B-4CF5-431A-BF05-D72732E8B975}" type="sibTrans" cxnId="{1C1F7D1D-D2F9-4015-8858-AFF9386E9E99}">
      <dgm:prSet/>
      <dgm:spPr/>
      <dgm:t>
        <a:bodyPr/>
        <a:lstStyle/>
        <a:p>
          <a:endParaRPr lang="en-US"/>
        </a:p>
      </dgm:t>
    </dgm:pt>
    <dgm:pt modelId="{CF233468-A8D1-426A-8B61-EC008E16DD95}">
      <dgm:prSet/>
      <dgm:spPr/>
      <dgm:t>
        <a:bodyPr/>
        <a:lstStyle/>
        <a:p>
          <a:r>
            <a:rPr lang="en-US" smtClean="0"/>
            <a:t>Forced Analogies</a:t>
          </a:r>
          <a:endParaRPr lang="en-US" dirty="0" smtClean="0"/>
        </a:p>
      </dgm:t>
    </dgm:pt>
    <dgm:pt modelId="{3ED7E1F8-A3FD-498C-8EF5-8D5EA4843605}" type="parTrans" cxnId="{AEC3077E-C8B0-41D7-B7DE-566837590EDB}">
      <dgm:prSet/>
      <dgm:spPr/>
      <dgm:t>
        <a:bodyPr/>
        <a:lstStyle/>
        <a:p>
          <a:endParaRPr lang="en-US"/>
        </a:p>
      </dgm:t>
    </dgm:pt>
    <dgm:pt modelId="{2F9ADD8F-85A3-4CE7-99AF-22288EC4FB63}" type="sibTrans" cxnId="{AEC3077E-C8B0-41D7-B7DE-566837590EDB}">
      <dgm:prSet/>
      <dgm:spPr/>
      <dgm:t>
        <a:bodyPr/>
        <a:lstStyle/>
        <a:p>
          <a:endParaRPr lang="en-US"/>
        </a:p>
      </dgm:t>
    </dgm:pt>
    <dgm:pt modelId="{069A7688-2FA3-4E1D-B55E-6A318D7CF3AB}">
      <dgm:prSet/>
      <dgm:spPr/>
      <dgm:t>
        <a:bodyPr/>
        <a:lstStyle/>
        <a:p>
          <a:r>
            <a:rPr lang="en-US" smtClean="0"/>
            <a:t>Uses metaphors and similes to create connections.</a:t>
          </a:r>
          <a:endParaRPr lang="en-US" dirty="0" smtClean="0"/>
        </a:p>
      </dgm:t>
    </dgm:pt>
    <dgm:pt modelId="{65277ABE-E9C4-4F72-B0C0-A0C067E878D4}" type="parTrans" cxnId="{1D8CC927-8A58-492A-95A9-65AFB7356554}">
      <dgm:prSet/>
      <dgm:spPr/>
      <dgm:t>
        <a:bodyPr/>
        <a:lstStyle/>
        <a:p>
          <a:endParaRPr lang="en-US"/>
        </a:p>
      </dgm:t>
    </dgm:pt>
    <dgm:pt modelId="{59C4171F-E9DA-4C2F-B013-5DD56C2B76F3}" type="sibTrans" cxnId="{1D8CC927-8A58-492A-95A9-65AFB7356554}">
      <dgm:prSet/>
      <dgm:spPr/>
      <dgm:t>
        <a:bodyPr/>
        <a:lstStyle/>
        <a:p>
          <a:endParaRPr lang="en-US"/>
        </a:p>
      </dgm:t>
    </dgm:pt>
    <dgm:pt modelId="{955DDB52-3C0F-48EC-BFD5-45371B315FB2}">
      <dgm:prSet/>
      <dgm:spPr/>
      <dgm:t>
        <a:bodyPr/>
        <a:lstStyle/>
        <a:p>
          <a:r>
            <a:rPr lang="en-US" smtClean="0"/>
            <a:t>These connections may seem very different than your situation.</a:t>
          </a:r>
          <a:endParaRPr lang="en-US" dirty="0" smtClean="0"/>
        </a:p>
      </dgm:t>
    </dgm:pt>
    <dgm:pt modelId="{CD3C361A-E166-449C-9C7B-9FBF27F3EEC9}" type="parTrans" cxnId="{B80F8781-485F-4793-B947-127F6FC6629B}">
      <dgm:prSet/>
      <dgm:spPr/>
      <dgm:t>
        <a:bodyPr/>
        <a:lstStyle/>
        <a:p>
          <a:endParaRPr lang="en-US"/>
        </a:p>
      </dgm:t>
    </dgm:pt>
    <dgm:pt modelId="{3C0C0F71-2DE4-443C-8747-9033EAC96ECC}" type="sibTrans" cxnId="{B80F8781-485F-4793-B947-127F6FC6629B}">
      <dgm:prSet/>
      <dgm:spPr/>
      <dgm:t>
        <a:bodyPr/>
        <a:lstStyle/>
        <a:p>
          <a:endParaRPr lang="en-US"/>
        </a:p>
      </dgm:t>
    </dgm:pt>
    <dgm:pt modelId="{C544BE48-B701-4186-B77E-DB9DA3F030A6}" type="pres">
      <dgm:prSet presAssocID="{4580315C-11F0-4910-8AA6-C8EEA7BDE9BF}" presName="Name0" presStyleCnt="0">
        <dgm:presLayoutVars>
          <dgm:dir/>
          <dgm:animLvl val="lvl"/>
          <dgm:resizeHandles val="exact"/>
        </dgm:presLayoutVars>
      </dgm:prSet>
      <dgm:spPr/>
      <dgm:t>
        <a:bodyPr/>
        <a:lstStyle/>
        <a:p>
          <a:endParaRPr lang="en-US"/>
        </a:p>
      </dgm:t>
    </dgm:pt>
    <dgm:pt modelId="{C407F34C-9E36-4970-BD9A-3F76EF71095C}" type="pres">
      <dgm:prSet presAssocID="{49891264-FC74-4E13-B2C7-9503495F8225}" presName="composite" presStyleCnt="0"/>
      <dgm:spPr/>
    </dgm:pt>
    <dgm:pt modelId="{CEDF3C4D-2C9A-4490-832A-652EE37D8285}" type="pres">
      <dgm:prSet presAssocID="{49891264-FC74-4E13-B2C7-9503495F8225}" presName="parTx" presStyleLbl="alignNode1" presStyleIdx="0" presStyleCnt="4">
        <dgm:presLayoutVars>
          <dgm:chMax val="0"/>
          <dgm:chPref val="0"/>
          <dgm:bulletEnabled val="1"/>
        </dgm:presLayoutVars>
      </dgm:prSet>
      <dgm:spPr/>
      <dgm:t>
        <a:bodyPr/>
        <a:lstStyle/>
        <a:p>
          <a:endParaRPr lang="en-US"/>
        </a:p>
      </dgm:t>
    </dgm:pt>
    <dgm:pt modelId="{730C81FC-FDED-413B-9F56-F74CC193C5F7}" type="pres">
      <dgm:prSet presAssocID="{49891264-FC74-4E13-B2C7-9503495F8225}" presName="desTx" presStyleLbl="alignAccFollowNode1" presStyleIdx="0" presStyleCnt="4">
        <dgm:presLayoutVars>
          <dgm:bulletEnabled val="1"/>
        </dgm:presLayoutVars>
      </dgm:prSet>
      <dgm:spPr/>
      <dgm:t>
        <a:bodyPr/>
        <a:lstStyle/>
        <a:p>
          <a:endParaRPr lang="en-US"/>
        </a:p>
      </dgm:t>
    </dgm:pt>
    <dgm:pt modelId="{76AB9C31-2224-4B6C-8B6A-B4F5BD807FEF}" type="pres">
      <dgm:prSet presAssocID="{0C39A97D-48FB-4579-BBDC-628E2BBD8D48}" presName="space" presStyleCnt="0"/>
      <dgm:spPr/>
    </dgm:pt>
    <dgm:pt modelId="{C37DB0EC-85DE-4188-8C45-3CCED87EFFD6}" type="pres">
      <dgm:prSet presAssocID="{A59EDEAA-0642-4B60-A3AD-C9C00880DDA9}" presName="composite" presStyleCnt="0"/>
      <dgm:spPr/>
    </dgm:pt>
    <dgm:pt modelId="{FD76B753-44F1-4F8B-AEB7-11FACD936677}" type="pres">
      <dgm:prSet presAssocID="{A59EDEAA-0642-4B60-A3AD-C9C00880DDA9}" presName="parTx" presStyleLbl="alignNode1" presStyleIdx="1" presStyleCnt="4">
        <dgm:presLayoutVars>
          <dgm:chMax val="0"/>
          <dgm:chPref val="0"/>
          <dgm:bulletEnabled val="1"/>
        </dgm:presLayoutVars>
      </dgm:prSet>
      <dgm:spPr/>
      <dgm:t>
        <a:bodyPr/>
        <a:lstStyle/>
        <a:p>
          <a:endParaRPr lang="en-US"/>
        </a:p>
      </dgm:t>
    </dgm:pt>
    <dgm:pt modelId="{30F70435-8FF8-450E-9E03-B97ABCA3FC7A}" type="pres">
      <dgm:prSet presAssocID="{A59EDEAA-0642-4B60-A3AD-C9C00880DDA9}" presName="desTx" presStyleLbl="alignAccFollowNode1" presStyleIdx="1" presStyleCnt="4">
        <dgm:presLayoutVars>
          <dgm:bulletEnabled val="1"/>
        </dgm:presLayoutVars>
      </dgm:prSet>
      <dgm:spPr/>
      <dgm:t>
        <a:bodyPr/>
        <a:lstStyle/>
        <a:p>
          <a:endParaRPr lang="en-US"/>
        </a:p>
      </dgm:t>
    </dgm:pt>
    <dgm:pt modelId="{48B97D43-86DE-47CC-AEBE-51EE5269D660}" type="pres">
      <dgm:prSet presAssocID="{5D898ACD-78A5-4206-A758-B996B4E7C661}" presName="space" presStyleCnt="0"/>
      <dgm:spPr/>
    </dgm:pt>
    <dgm:pt modelId="{ACD1DAC5-4248-4207-B9FD-EB19F2D0F8F7}" type="pres">
      <dgm:prSet presAssocID="{E3500EEA-6448-4389-9388-B96EDD7FA8F0}" presName="composite" presStyleCnt="0"/>
      <dgm:spPr/>
    </dgm:pt>
    <dgm:pt modelId="{24EEF785-48F0-4362-93B7-7FD80AC79E6D}" type="pres">
      <dgm:prSet presAssocID="{E3500EEA-6448-4389-9388-B96EDD7FA8F0}" presName="parTx" presStyleLbl="alignNode1" presStyleIdx="2" presStyleCnt="4">
        <dgm:presLayoutVars>
          <dgm:chMax val="0"/>
          <dgm:chPref val="0"/>
          <dgm:bulletEnabled val="1"/>
        </dgm:presLayoutVars>
      </dgm:prSet>
      <dgm:spPr/>
      <dgm:t>
        <a:bodyPr/>
        <a:lstStyle/>
        <a:p>
          <a:endParaRPr lang="en-US"/>
        </a:p>
      </dgm:t>
    </dgm:pt>
    <dgm:pt modelId="{A26C11A6-C5A7-45B7-87DC-6D1B51567C00}" type="pres">
      <dgm:prSet presAssocID="{E3500EEA-6448-4389-9388-B96EDD7FA8F0}" presName="desTx" presStyleLbl="alignAccFollowNode1" presStyleIdx="2" presStyleCnt="4">
        <dgm:presLayoutVars>
          <dgm:bulletEnabled val="1"/>
        </dgm:presLayoutVars>
      </dgm:prSet>
      <dgm:spPr/>
      <dgm:t>
        <a:bodyPr/>
        <a:lstStyle/>
        <a:p>
          <a:endParaRPr lang="en-US"/>
        </a:p>
      </dgm:t>
    </dgm:pt>
    <dgm:pt modelId="{5AAF1AC4-4482-41DE-891F-17A85494DE0F}" type="pres">
      <dgm:prSet presAssocID="{BFB7BEA3-704C-4106-B6A2-EFDC5EE2FFAE}" presName="space" presStyleCnt="0"/>
      <dgm:spPr/>
    </dgm:pt>
    <dgm:pt modelId="{F2493E70-9924-42DA-BD7C-E3848CAD1022}" type="pres">
      <dgm:prSet presAssocID="{CF233468-A8D1-426A-8B61-EC008E16DD95}" presName="composite" presStyleCnt="0"/>
      <dgm:spPr/>
    </dgm:pt>
    <dgm:pt modelId="{95D342B7-E302-4B26-9790-CAF172C7B557}" type="pres">
      <dgm:prSet presAssocID="{CF233468-A8D1-426A-8B61-EC008E16DD95}" presName="parTx" presStyleLbl="alignNode1" presStyleIdx="3" presStyleCnt="4">
        <dgm:presLayoutVars>
          <dgm:chMax val="0"/>
          <dgm:chPref val="0"/>
          <dgm:bulletEnabled val="1"/>
        </dgm:presLayoutVars>
      </dgm:prSet>
      <dgm:spPr/>
      <dgm:t>
        <a:bodyPr/>
        <a:lstStyle/>
        <a:p>
          <a:endParaRPr lang="en-US"/>
        </a:p>
      </dgm:t>
    </dgm:pt>
    <dgm:pt modelId="{77EB4F20-3F5B-4557-AC8C-D8FE8B2CA406}" type="pres">
      <dgm:prSet presAssocID="{CF233468-A8D1-426A-8B61-EC008E16DD95}" presName="desTx" presStyleLbl="alignAccFollowNode1" presStyleIdx="3" presStyleCnt="4">
        <dgm:presLayoutVars>
          <dgm:bulletEnabled val="1"/>
        </dgm:presLayoutVars>
      </dgm:prSet>
      <dgm:spPr/>
      <dgm:t>
        <a:bodyPr/>
        <a:lstStyle/>
        <a:p>
          <a:endParaRPr lang="en-US"/>
        </a:p>
      </dgm:t>
    </dgm:pt>
  </dgm:ptLst>
  <dgm:cxnLst>
    <dgm:cxn modelId="{7240B02C-4E94-4820-A77F-E89FC84FC5E6}" type="presOf" srcId="{069A7688-2FA3-4E1D-B55E-6A318D7CF3AB}" destId="{77EB4F20-3F5B-4557-AC8C-D8FE8B2CA406}" srcOrd="0" destOrd="0" presId="urn:microsoft.com/office/officeart/2005/8/layout/hList1"/>
    <dgm:cxn modelId="{AFCF5777-504D-4DFA-9A50-D0259E32A2F9}" srcId="{4580315C-11F0-4910-8AA6-C8EEA7BDE9BF}" destId="{A59EDEAA-0642-4B60-A3AD-C9C00880DDA9}" srcOrd="1" destOrd="0" parTransId="{CC22D776-2C89-4972-8D7F-8F9024854769}" sibTransId="{5D898ACD-78A5-4206-A758-B996B4E7C661}"/>
    <dgm:cxn modelId="{4122FE7B-0A82-4A2F-96A3-217F96A34BFB}" srcId="{4580315C-11F0-4910-8AA6-C8EEA7BDE9BF}" destId="{E3500EEA-6448-4389-9388-B96EDD7FA8F0}" srcOrd="2" destOrd="0" parTransId="{40E9D0C5-2932-41D1-A2CC-74E79FE4E348}" sibTransId="{BFB7BEA3-704C-4106-B6A2-EFDC5EE2FFAE}"/>
    <dgm:cxn modelId="{18DE76C2-1E14-4D07-855E-DC75C9392C77}" type="presOf" srcId="{CF233468-A8D1-426A-8B61-EC008E16DD95}" destId="{95D342B7-E302-4B26-9790-CAF172C7B557}" srcOrd="0" destOrd="0" presId="urn:microsoft.com/office/officeart/2005/8/layout/hList1"/>
    <dgm:cxn modelId="{631F8AAE-6FDF-4C1D-ABEB-1F257E01C947}" type="presOf" srcId="{4580315C-11F0-4910-8AA6-C8EEA7BDE9BF}" destId="{C544BE48-B701-4186-B77E-DB9DA3F030A6}" srcOrd="0" destOrd="0" presId="urn:microsoft.com/office/officeart/2005/8/layout/hList1"/>
    <dgm:cxn modelId="{6EF0DB74-9C02-429D-AFFB-96B9234D4767}" type="presOf" srcId="{C3967579-B466-4BC5-89AE-7F1BE66EC7CD}" destId="{730C81FC-FDED-413B-9F56-F74CC193C5F7}" srcOrd="0" destOrd="2" presId="urn:microsoft.com/office/officeart/2005/8/layout/hList1"/>
    <dgm:cxn modelId="{1C1F7D1D-D2F9-4015-8858-AFF9386E9E99}" srcId="{E3500EEA-6448-4389-9388-B96EDD7FA8F0}" destId="{0A24C6B2-FB7B-4301-9927-0346D3990E40}" srcOrd="2" destOrd="0" parTransId="{06411D72-783F-448E-BAE6-DFD3D23EB586}" sibTransId="{15233A7B-4CF5-431A-BF05-D72732E8B975}"/>
    <dgm:cxn modelId="{AFB2971A-FADB-44B1-A748-251587851518}" type="presOf" srcId="{0A24C6B2-FB7B-4301-9927-0346D3990E40}" destId="{A26C11A6-C5A7-45B7-87DC-6D1B51567C00}" srcOrd="0" destOrd="2" presId="urn:microsoft.com/office/officeart/2005/8/layout/hList1"/>
    <dgm:cxn modelId="{0EA4F338-1229-480B-A961-72BFD2CB1661}" srcId="{49891264-FC74-4E13-B2C7-9503495F8225}" destId="{EB5111C6-F5E1-455A-8F26-1D61E86205BF}" srcOrd="1" destOrd="0" parTransId="{71C4B319-C9E0-46AC-882A-C47E17A854B9}" sibTransId="{F98135AD-80BF-47F0-9BB4-2B9FA431B955}"/>
    <dgm:cxn modelId="{6478F5E2-FC17-4604-B4B5-3B685C5CB063}" srcId="{E3500EEA-6448-4389-9388-B96EDD7FA8F0}" destId="{2043CDA8-3433-4413-8A5C-34F6039E28E6}" srcOrd="0" destOrd="0" parTransId="{7C54C53C-B36F-4CFF-A437-69DDDE243338}" sibTransId="{904DCAB6-ED19-421D-93A2-0E929C81C676}"/>
    <dgm:cxn modelId="{107A6BEE-0123-413E-97DA-27395C495679}" type="presOf" srcId="{8F7D9FCB-9CE4-48B9-AC2F-D207509A06A2}" destId="{730C81FC-FDED-413B-9F56-F74CC193C5F7}" srcOrd="0" destOrd="3" presId="urn:microsoft.com/office/officeart/2005/8/layout/hList1"/>
    <dgm:cxn modelId="{4616A29A-E980-4A12-8143-525F6A96AC68}" type="presOf" srcId="{71DD8D81-763D-4788-A561-21FCD0BD7E0E}" destId="{30F70435-8FF8-450E-9E03-B97ABCA3FC7A}" srcOrd="0" destOrd="0" presId="urn:microsoft.com/office/officeart/2005/8/layout/hList1"/>
    <dgm:cxn modelId="{AEC3077E-C8B0-41D7-B7DE-566837590EDB}" srcId="{4580315C-11F0-4910-8AA6-C8EEA7BDE9BF}" destId="{CF233468-A8D1-426A-8B61-EC008E16DD95}" srcOrd="3" destOrd="0" parTransId="{3ED7E1F8-A3FD-498C-8EF5-8D5EA4843605}" sibTransId="{2F9ADD8F-85A3-4CE7-99AF-22288EC4FB63}"/>
    <dgm:cxn modelId="{3CEA2861-37CC-4564-98AE-91676D440E8C}" srcId="{49891264-FC74-4E13-B2C7-9503495F8225}" destId="{C3967579-B466-4BC5-89AE-7F1BE66EC7CD}" srcOrd="2" destOrd="0" parTransId="{4A5433B4-ACEC-4F61-8914-9ABC30E0DC76}" sibTransId="{FC63FE29-29C7-47AC-A1DF-0439AD499C35}"/>
    <dgm:cxn modelId="{057ED6F7-FDE7-439E-BFB4-2FB9F7519628}" type="presOf" srcId="{955DDB52-3C0F-48EC-BFD5-45371B315FB2}" destId="{77EB4F20-3F5B-4557-AC8C-D8FE8B2CA406}" srcOrd="0" destOrd="1" presId="urn:microsoft.com/office/officeart/2005/8/layout/hList1"/>
    <dgm:cxn modelId="{2B9173BA-AE8A-47EE-B903-EB3E8D547F77}" srcId="{A59EDEAA-0642-4B60-A3AD-C9C00880DDA9}" destId="{71DD8D81-763D-4788-A561-21FCD0BD7E0E}" srcOrd="0" destOrd="0" parTransId="{AF108EF2-8CEB-4059-8B16-CF9A7DA00AE0}" sibTransId="{B277639B-0575-4F70-B267-2A9D1279DB3E}"/>
    <dgm:cxn modelId="{B80F8781-485F-4793-B947-127F6FC6629B}" srcId="{CF233468-A8D1-426A-8B61-EC008E16DD95}" destId="{955DDB52-3C0F-48EC-BFD5-45371B315FB2}" srcOrd="1" destOrd="0" parTransId="{CD3C361A-E166-449C-9C7B-9FBF27F3EEC9}" sibTransId="{3C0C0F71-2DE4-443C-8747-9033EAC96ECC}"/>
    <dgm:cxn modelId="{6559F350-938D-4BA6-9558-4C279DC9F6F8}" type="presOf" srcId="{1D4DE4D7-43DE-4FBC-8936-0510C5EF6F23}" destId="{730C81FC-FDED-413B-9F56-F74CC193C5F7}" srcOrd="0" destOrd="0" presId="urn:microsoft.com/office/officeart/2005/8/layout/hList1"/>
    <dgm:cxn modelId="{89CE67FD-D6AD-4851-9FD2-073A9C901833}" type="presOf" srcId="{E3500EEA-6448-4389-9388-B96EDD7FA8F0}" destId="{24EEF785-48F0-4362-93B7-7FD80AC79E6D}" srcOrd="0" destOrd="0" presId="urn:microsoft.com/office/officeart/2005/8/layout/hList1"/>
    <dgm:cxn modelId="{F9B25129-BC04-4EE4-93C6-0509D219D9DE}" type="presOf" srcId="{2043CDA8-3433-4413-8A5C-34F6039E28E6}" destId="{A26C11A6-C5A7-45B7-87DC-6D1B51567C00}" srcOrd="0" destOrd="0" presId="urn:microsoft.com/office/officeart/2005/8/layout/hList1"/>
    <dgm:cxn modelId="{EA9FC400-E6B7-4CD5-BAEE-0FE4111196AC}" type="presOf" srcId="{A59EDEAA-0642-4B60-A3AD-C9C00880DDA9}" destId="{FD76B753-44F1-4F8B-AEB7-11FACD936677}" srcOrd="0" destOrd="0" presId="urn:microsoft.com/office/officeart/2005/8/layout/hList1"/>
    <dgm:cxn modelId="{BBF913CE-8AE6-42E5-A15D-D8DAD6F48F8B}" srcId="{49891264-FC74-4E13-B2C7-9503495F8225}" destId="{8F7D9FCB-9CE4-48B9-AC2F-D207509A06A2}" srcOrd="3" destOrd="0" parTransId="{4E278C38-0325-4E7D-A43D-7AF836094D2F}" sibTransId="{A8A11BC7-3886-4E9A-A3C2-7233DF31E75E}"/>
    <dgm:cxn modelId="{8B0DD87F-5985-494B-A1D6-1E97F80BDABD}" type="presOf" srcId="{7D923968-A597-4530-A303-B15561AB09AA}" destId="{A26C11A6-C5A7-45B7-87DC-6D1B51567C00}" srcOrd="0" destOrd="1" presId="urn:microsoft.com/office/officeart/2005/8/layout/hList1"/>
    <dgm:cxn modelId="{B67796E2-B9C7-4CEA-9FF9-E97AB4B98811}" type="presOf" srcId="{EB5111C6-F5E1-455A-8F26-1D61E86205BF}" destId="{730C81FC-FDED-413B-9F56-F74CC193C5F7}" srcOrd="0" destOrd="1" presId="urn:microsoft.com/office/officeart/2005/8/layout/hList1"/>
    <dgm:cxn modelId="{34CEFF4F-8ACA-4C40-96D0-187768A21F43}" type="presOf" srcId="{49891264-FC74-4E13-B2C7-9503495F8225}" destId="{CEDF3C4D-2C9A-4490-832A-652EE37D8285}" srcOrd="0" destOrd="0" presId="urn:microsoft.com/office/officeart/2005/8/layout/hList1"/>
    <dgm:cxn modelId="{B610CEBA-ADF1-442D-A2DC-A7CBBFFEE0B4}" srcId="{4580315C-11F0-4910-8AA6-C8EEA7BDE9BF}" destId="{49891264-FC74-4E13-B2C7-9503495F8225}" srcOrd="0" destOrd="0" parTransId="{80BD05DC-D6F5-4B89-A7B9-829AD5ADF8C9}" sibTransId="{0C39A97D-48FB-4579-BBDC-628E2BBD8D48}"/>
    <dgm:cxn modelId="{1D8CC927-8A58-492A-95A9-65AFB7356554}" srcId="{CF233468-A8D1-426A-8B61-EC008E16DD95}" destId="{069A7688-2FA3-4E1D-B55E-6A318D7CF3AB}" srcOrd="0" destOrd="0" parTransId="{65277ABE-E9C4-4F72-B0C0-A0C067E878D4}" sibTransId="{59C4171F-E9DA-4C2F-B013-5DD56C2B76F3}"/>
    <dgm:cxn modelId="{C38C2823-5C08-4AB4-B85C-ABFF89584B31}" srcId="{49891264-FC74-4E13-B2C7-9503495F8225}" destId="{1D4DE4D7-43DE-4FBC-8936-0510C5EF6F23}" srcOrd="0" destOrd="0" parTransId="{A3816368-A983-4D73-B71B-7E6FC75401B1}" sibTransId="{4CE44D15-296B-429C-A3AC-5AC5FE050FA3}"/>
    <dgm:cxn modelId="{570B1FBA-8A36-4DB2-A0B7-397938A6EBC5}" srcId="{E3500EEA-6448-4389-9388-B96EDD7FA8F0}" destId="{7D923968-A597-4530-A303-B15561AB09AA}" srcOrd="1" destOrd="0" parTransId="{08D1C232-89F4-47FE-856A-AEDEDB72EA85}" sibTransId="{056DC0D9-7EEF-4837-B5DA-F492F2E8180D}"/>
    <dgm:cxn modelId="{E3050F1F-FC5E-4F8A-9F6E-14DD75CD59DE}" type="presParOf" srcId="{C544BE48-B701-4186-B77E-DB9DA3F030A6}" destId="{C407F34C-9E36-4970-BD9A-3F76EF71095C}" srcOrd="0" destOrd="0" presId="urn:microsoft.com/office/officeart/2005/8/layout/hList1"/>
    <dgm:cxn modelId="{9F7EEFD2-8BD1-4EA6-B360-D5445E689D29}" type="presParOf" srcId="{C407F34C-9E36-4970-BD9A-3F76EF71095C}" destId="{CEDF3C4D-2C9A-4490-832A-652EE37D8285}" srcOrd="0" destOrd="0" presId="urn:microsoft.com/office/officeart/2005/8/layout/hList1"/>
    <dgm:cxn modelId="{C893CA11-0870-4CE7-A817-6A87495E1B31}" type="presParOf" srcId="{C407F34C-9E36-4970-BD9A-3F76EF71095C}" destId="{730C81FC-FDED-413B-9F56-F74CC193C5F7}" srcOrd="1" destOrd="0" presId="urn:microsoft.com/office/officeart/2005/8/layout/hList1"/>
    <dgm:cxn modelId="{4DFA2404-AE93-4EA4-A206-C9C0424659F5}" type="presParOf" srcId="{C544BE48-B701-4186-B77E-DB9DA3F030A6}" destId="{76AB9C31-2224-4B6C-8B6A-B4F5BD807FEF}" srcOrd="1" destOrd="0" presId="urn:microsoft.com/office/officeart/2005/8/layout/hList1"/>
    <dgm:cxn modelId="{013267F1-FC05-402B-A184-E5BB0827C60E}" type="presParOf" srcId="{C544BE48-B701-4186-B77E-DB9DA3F030A6}" destId="{C37DB0EC-85DE-4188-8C45-3CCED87EFFD6}" srcOrd="2" destOrd="0" presId="urn:microsoft.com/office/officeart/2005/8/layout/hList1"/>
    <dgm:cxn modelId="{8179FFC0-E734-4F4A-890F-AEC646EC67CD}" type="presParOf" srcId="{C37DB0EC-85DE-4188-8C45-3CCED87EFFD6}" destId="{FD76B753-44F1-4F8B-AEB7-11FACD936677}" srcOrd="0" destOrd="0" presId="urn:microsoft.com/office/officeart/2005/8/layout/hList1"/>
    <dgm:cxn modelId="{77E05C2A-866C-44AA-A10D-EF9AE8CBFD05}" type="presParOf" srcId="{C37DB0EC-85DE-4188-8C45-3CCED87EFFD6}" destId="{30F70435-8FF8-450E-9E03-B97ABCA3FC7A}" srcOrd="1" destOrd="0" presId="urn:microsoft.com/office/officeart/2005/8/layout/hList1"/>
    <dgm:cxn modelId="{06136C76-33AC-489E-96EA-46E1F2535914}" type="presParOf" srcId="{C544BE48-B701-4186-B77E-DB9DA3F030A6}" destId="{48B97D43-86DE-47CC-AEBE-51EE5269D660}" srcOrd="3" destOrd="0" presId="urn:microsoft.com/office/officeart/2005/8/layout/hList1"/>
    <dgm:cxn modelId="{DB2A8A6D-DD33-412A-B03B-1C2E5B9C71A6}" type="presParOf" srcId="{C544BE48-B701-4186-B77E-DB9DA3F030A6}" destId="{ACD1DAC5-4248-4207-B9FD-EB19F2D0F8F7}" srcOrd="4" destOrd="0" presId="urn:microsoft.com/office/officeart/2005/8/layout/hList1"/>
    <dgm:cxn modelId="{74F2B440-D093-4B80-AB47-02155624E350}" type="presParOf" srcId="{ACD1DAC5-4248-4207-B9FD-EB19F2D0F8F7}" destId="{24EEF785-48F0-4362-93B7-7FD80AC79E6D}" srcOrd="0" destOrd="0" presId="urn:microsoft.com/office/officeart/2005/8/layout/hList1"/>
    <dgm:cxn modelId="{F8E19D82-7DCB-4E63-BE2E-8282B5AC447E}" type="presParOf" srcId="{ACD1DAC5-4248-4207-B9FD-EB19F2D0F8F7}" destId="{A26C11A6-C5A7-45B7-87DC-6D1B51567C00}" srcOrd="1" destOrd="0" presId="urn:microsoft.com/office/officeart/2005/8/layout/hList1"/>
    <dgm:cxn modelId="{1AF2DE81-7B52-404B-9815-4BB10E326158}" type="presParOf" srcId="{C544BE48-B701-4186-B77E-DB9DA3F030A6}" destId="{5AAF1AC4-4482-41DE-891F-17A85494DE0F}" srcOrd="5" destOrd="0" presId="urn:microsoft.com/office/officeart/2005/8/layout/hList1"/>
    <dgm:cxn modelId="{ECD4DCD3-9D0E-4297-B0C3-43FA48FAC439}" type="presParOf" srcId="{C544BE48-B701-4186-B77E-DB9DA3F030A6}" destId="{F2493E70-9924-42DA-BD7C-E3848CAD1022}" srcOrd="6" destOrd="0" presId="urn:microsoft.com/office/officeart/2005/8/layout/hList1"/>
    <dgm:cxn modelId="{EF828FD4-B476-4F7F-B85E-A426FAB70574}" type="presParOf" srcId="{F2493E70-9924-42DA-BD7C-E3848CAD1022}" destId="{95D342B7-E302-4B26-9790-CAF172C7B557}" srcOrd="0" destOrd="0" presId="urn:microsoft.com/office/officeart/2005/8/layout/hList1"/>
    <dgm:cxn modelId="{1ACBF7C9-8BB4-4CD2-8B4C-37A2242F0931}" type="presParOf" srcId="{F2493E70-9924-42DA-BD7C-E3848CAD1022}" destId="{77EB4F20-3F5B-4557-AC8C-D8FE8B2CA40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1D5EA9-2C62-43C7-884F-CFC9BC1D1BF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0E34BD65-1E3C-4EDB-BADA-E5E7BBEBBD6D}">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Purposes of idea-generating methods/techniques</a:t>
          </a:r>
        </a:p>
        <a:p>
          <a:pPr defTabSz="2489200">
            <a:lnSpc>
              <a:spcPct val="90000"/>
            </a:lnSpc>
            <a:spcBef>
              <a:spcPct val="0"/>
            </a:spcBef>
            <a:spcAft>
              <a:spcPct val="35000"/>
            </a:spcAft>
          </a:pPr>
          <a:endParaRPr lang="en-US" dirty="0"/>
        </a:p>
      </dgm:t>
    </dgm:pt>
    <dgm:pt modelId="{BE617B30-23A2-44EC-9E78-879C75916965}" type="parTrans" cxnId="{04130C1F-C84B-467D-AD32-A173D0299CB9}">
      <dgm:prSet/>
      <dgm:spPr/>
      <dgm:t>
        <a:bodyPr/>
        <a:lstStyle/>
        <a:p>
          <a:endParaRPr lang="en-US"/>
        </a:p>
      </dgm:t>
    </dgm:pt>
    <dgm:pt modelId="{340A2A44-5A0A-4C20-89ED-B2A9CD099E4C}" type="sibTrans" cxnId="{04130C1F-C84B-467D-AD32-A173D0299CB9}">
      <dgm:prSet/>
      <dgm:spPr/>
      <dgm:t>
        <a:bodyPr/>
        <a:lstStyle/>
        <a:p>
          <a:endParaRPr lang="en-US"/>
        </a:p>
      </dgm:t>
    </dgm:pt>
    <dgm:pt modelId="{78F13F34-DC94-42CA-8A9B-F9F3FE7DEAC1}">
      <dgm:prSet phldrT="[Text]"/>
      <dgm:spPr/>
      <dgm:t>
        <a:bodyPr/>
        <a:lstStyle/>
        <a:p>
          <a:r>
            <a:rPr lang="en-US" dirty="0" smtClean="0"/>
            <a:t>Ideation process is how many great product ideas originate.  </a:t>
          </a:r>
          <a:endParaRPr lang="en-US" dirty="0"/>
        </a:p>
      </dgm:t>
    </dgm:pt>
    <dgm:pt modelId="{6CA0F5DA-1724-48B7-AB5F-EB8AA1EF9EAE}" type="parTrans" cxnId="{C44B6D9B-D8E6-475D-A8AE-07A0FF2AA23F}">
      <dgm:prSet/>
      <dgm:spPr/>
      <dgm:t>
        <a:bodyPr/>
        <a:lstStyle/>
        <a:p>
          <a:endParaRPr lang="en-US"/>
        </a:p>
      </dgm:t>
    </dgm:pt>
    <dgm:pt modelId="{0CF60883-ACD0-439A-8C4E-4A39CF602783}" type="sibTrans" cxnId="{C44B6D9B-D8E6-475D-A8AE-07A0FF2AA23F}">
      <dgm:prSet/>
      <dgm:spPr/>
      <dgm:t>
        <a:bodyPr/>
        <a:lstStyle/>
        <a:p>
          <a:endParaRPr lang="en-US"/>
        </a:p>
      </dgm:t>
    </dgm:pt>
    <dgm:pt modelId="{FB2D278C-053D-4308-9922-59078C352F1F}">
      <dgm:prSet/>
      <dgm:spPr/>
      <dgm:t>
        <a:bodyPr/>
        <a:lstStyle/>
        <a:p>
          <a:r>
            <a:rPr lang="en-US" smtClean="0"/>
            <a:t>Ideation is the process of generating and developing new ideas.  </a:t>
          </a:r>
          <a:endParaRPr lang="en-US" dirty="0" smtClean="0"/>
        </a:p>
      </dgm:t>
    </dgm:pt>
    <dgm:pt modelId="{FE77675C-1520-432D-A698-36EE8C2162EA}" type="parTrans" cxnId="{93E4B2B7-FFAB-46CA-B406-655926B5EC2B}">
      <dgm:prSet/>
      <dgm:spPr/>
      <dgm:t>
        <a:bodyPr/>
        <a:lstStyle/>
        <a:p>
          <a:endParaRPr lang="en-US"/>
        </a:p>
      </dgm:t>
    </dgm:pt>
    <dgm:pt modelId="{C7F35414-060F-42FA-B8A5-5A838C838D3E}" type="sibTrans" cxnId="{93E4B2B7-FFAB-46CA-B406-655926B5EC2B}">
      <dgm:prSet/>
      <dgm:spPr/>
      <dgm:t>
        <a:bodyPr/>
        <a:lstStyle/>
        <a:p>
          <a:endParaRPr lang="en-US"/>
        </a:p>
      </dgm:t>
    </dgm:pt>
    <dgm:pt modelId="{E471FD03-2783-4872-A833-0439F52D8E6C}">
      <dgm:prSet/>
      <dgm:spPr/>
      <dgm:t>
        <a:bodyPr/>
        <a:lstStyle/>
        <a:p>
          <a:r>
            <a:rPr lang="en-US" smtClean="0"/>
            <a:t>New ideas help determine a business’ long term success and profitability.</a:t>
          </a:r>
          <a:endParaRPr lang="en-US" dirty="0" smtClean="0"/>
        </a:p>
      </dgm:t>
    </dgm:pt>
    <dgm:pt modelId="{32A9B1AA-803F-4D07-8D51-C8C5180E4760}" type="parTrans" cxnId="{D48438CF-576D-4F92-903F-A14431ABC676}">
      <dgm:prSet/>
      <dgm:spPr/>
      <dgm:t>
        <a:bodyPr/>
        <a:lstStyle/>
        <a:p>
          <a:endParaRPr lang="en-US"/>
        </a:p>
      </dgm:t>
    </dgm:pt>
    <dgm:pt modelId="{1354BF7E-D8F6-49F4-ACD3-8DA47965F745}" type="sibTrans" cxnId="{D48438CF-576D-4F92-903F-A14431ABC676}">
      <dgm:prSet/>
      <dgm:spPr/>
      <dgm:t>
        <a:bodyPr/>
        <a:lstStyle/>
        <a:p>
          <a:endParaRPr lang="en-US"/>
        </a:p>
      </dgm:t>
    </dgm:pt>
    <dgm:pt modelId="{7F0ADD20-713D-465A-9479-85010F86EB4C}">
      <dgm:prSet/>
      <dgm:spPr/>
      <dgm:t>
        <a:bodyPr/>
        <a:lstStyle/>
        <a:p>
          <a:r>
            <a:rPr lang="en-US" smtClean="0"/>
            <a:t>Customers’ needs/wants are constantly changing.  </a:t>
          </a:r>
          <a:endParaRPr lang="en-US" dirty="0"/>
        </a:p>
      </dgm:t>
    </dgm:pt>
    <dgm:pt modelId="{240A9BFD-A6C5-48DE-B57C-63DE1AECFB65}" type="parTrans" cxnId="{66696269-5C07-4735-9554-08C3A3856FB5}">
      <dgm:prSet/>
      <dgm:spPr/>
      <dgm:t>
        <a:bodyPr/>
        <a:lstStyle/>
        <a:p>
          <a:endParaRPr lang="en-US"/>
        </a:p>
      </dgm:t>
    </dgm:pt>
    <dgm:pt modelId="{ECC729B3-43B9-49D6-940B-8B2E9C5E5DBE}" type="sibTrans" cxnId="{66696269-5C07-4735-9554-08C3A3856FB5}">
      <dgm:prSet/>
      <dgm:spPr/>
      <dgm:t>
        <a:bodyPr/>
        <a:lstStyle/>
        <a:p>
          <a:endParaRPr lang="en-US"/>
        </a:p>
      </dgm:t>
    </dgm:pt>
    <dgm:pt modelId="{6B2D31FD-B69F-4A0D-951E-E0EC553A0277}" type="pres">
      <dgm:prSet presAssocID="{191D5EA9-2C62-43C7-884F-CFC9BC1D1BFE}" presName="composite" presStyleCnt="0">
        <dgm:presLayoutVars>
          <dgm:chMax val="1"/>
          <dgm:dir/>
          <dgm:resizeHandles val="exact"/>
        </dgm:presLayoutVars>
      </dgm:prSet>
      <dgm:spPr/>
      <dgm:t>
        <a:bodyPr/>
        <a:lstStyle/>
        <a:p>
          <a:endParaRPr lang="en-US"/>
        </a:p>
      </dgm:t>
    </dgm:pt>
    <dgm:pt modelId="{ADC5DB2E-7812-4DED-A2C5-1044B54B2E1A}" type="pres">
      <dgm:prSet presAssocID="{0E34BD65-1E3C-4EDB-BADA-E5E7BBEBBD6D}" presName="roof" presStyleLbl="dkBgShp" presStyleIdx="0" presStyleCnt="2" custLinFactNeighborX="35000" custLinFactNeighborY="-70833"/>
      <dgm:spPr/>
      <dgm:t>
        <a:bodyPr/>
        <a:lstStyle/>
        <a:p>
          <a:endParaRPr lang="en-US"/>
        </a:p>
      </dgm:t>
    </dgm:pt>
    <dgm:pt modelId="{488BC4CE-74CC-4C3D-AEA1-91C3AC4A5C09}" type="pres">
      <dgm:prSet presAssocID="{0E34BD65-1E3C-4EDB-BADA-E5E7BBEBBD6D}" presName="pillars" presStyleCnt="0"/>
      <dgm:spPr/>
    </dgm:pt>
    <dgm:pt modelId="{E2B47869-6866-48BC-AEBF-38C8A828391F}" type="pres">
      <dgm:prSet presAssocID="{0E34BD65-1E3C-4EDB-BADA-E5E7BBEBBD6D}" presName="pillar1" presStyleLbl="node1" presStyleIdx="0" presStyleCnt="4">
        <dgm:presLayoutVars>
          <dgm:bulletEnabled val="1"/>
        </dgm:presLayoutVars>
      </dgm:prSet>
      <dgm:spPr/>
      <dgm:t>
        <a:bodyPr/>
        <a:lstStyle/>
        <a:p>
          <a:endParaRPr lang="en-US"/>
        </a:p>
      </dgm:t>
    </dgm:pt>
    <dgm:pt modelId="{B3379E15-D7B0-4CD8-AC45-60D84C8EBE60}" type="pres">
      <dgm:prSet presAssocID="{FB2D278C-053D-4308-9922-59078C352F1F}" presName="pillarX" presStyleLbl="node1" presStyleIdx="1" presStyleCnt="4">
        <dgm:presLayoutVars>
          <dgm:bulletEnabled val="1"/>
        </dgm:presLayoutVars>
      </dgm:prSet>
      <dgm:spPr/>
      <dgm:t>
        <a:bodyPr/>
        <a:lstStyle/>
        <a:p>
          <a:endParaRPr lang="en-US"/>
        </a:p>
      </dgm:t>
    </dgm:pt>
    <dgm:pt modelId="{83EF53E2-6954-428A-9D6F-B3FD03CC11F9}" type="pres">
      <dgm:prSet presAssocID="{E471FD03-2783-4872-A833-0439F52D8E6C}" presName="pillarX" presStyleLbl="node1" presStyleIdx="2" presStyleCnt="4">
        <dgm:presLayoutVars>
          <dgm:bulletEnabled val="1"/>
        </dgm:presLayoutVars>
      </dgm:prSet>
      <dgm:spPr/>
      <dgm:t>
        <a:bodyPr/>
        <a:lstStyle/>
        <a:p>
          <a:endParaRPr lang="en-US"/>
        </a:p>
      </dgm:t>
    </dgm:pt>
    <dgm:pt modelId="{15453C45-BF58-4402-8208-81F4066EF86A}" type="pres">
      <dgm:prSet presAssocID="{7F0ADD20-713D-465A-9479-85010F86EB4C}" presName="pillarX" presStyleLbl="node1" presStyleIdx="3" presStyleCnt="4">
        <dgm:presLayoutVars>
          <dgm:bulletEnabled val="1"/>
        </dgm:presLayoutVars>
      </dgm:prSet>
      <dgm:spPr/>
      <dgm:t>
        <a:bodyPr/>
        <a:lstStyle/>
        <a:p>
          <a:endParaRPr lang="en-US"/>
        </a:p>
      </dgm:t>
    </dgm:pt>
    <dgm:pt modelId="{5BE2D2F5-7497-4295-8067-3B3DEB213AFA}" type="pres">
      <dgm:prSet presAssocID="{0E34BD65-1E3C-4EDB-BADA-E5E7BBEBBD6D}" presName="base" presStyleLbl="dkBgShp" presStyleIdx="1" presStyleCnt="2"/>
      <dgm:spPr/>
    </dgm:pt>
  </dgm:ptLst>
  <dgm:cxnLst>
    <dgm:cxn modelId="{C44B6D9B-D8E6-475D-A8AE-07A0FF2AA23F}" srcId="{0E34BD65-1E3C-4EDB-BADA-E5E7BBEBBD6D}" destId="{78F13F34-DC94-42CA-8A9B-F9F3FE7DEAC1}" srcOrd="0" destOrd="0" parTransId="{6CA0F5DA-1724-48B7-AB5F-EB8AA1EF9EAE}" sibTransId="{0CF60883-ACD0-439A-8C4E-4A39CF602783}"/>
    <dgm:cxn modelId="{D48438CF-576D-4F92-903F-A14431ABC676}" srcId="{0E34BD65-1E3C-4EDB-BADA-E5E7BBEBBD6D}" destId="{E471FD03-2783-4872-A833-0439F52D8E6C}" srcOrd="2" destOrd="0" parTransId="{32A9B1AA-803F-4D07-8D51-C8C5180E4760}" sibTransId="{1354BF7E-D8F6-49F4-ACD3-8DA47965F745}"/>
    <dgm:cxn modelId="{04130C1F-C84B-467D-AD32-A173D0299CB9}" srcId="{191D5EA9-2C62-43C7-884F-CFC9BC1D1BFE}" destId="{0E34BD65-1E3C-4EDB-BADA-E5E7BBEBBD6D}" srcOrd="0" destOrd="0" parTransId="{BE617B30-23A2-44EC-9E78-879C75916965}" sibTransId="{340A2A44-5A0A-4C20-89ED-B2A9CD099E4C}"/>
    <dgm:cxn modelId="{F63956DB-999B-4A58-92BC-E6B7A094A382}" type="presOf" srcId="{7F0ADD20-713D-465A-9479-85010F86EB4C}" destId="{15453C45-BF58-4402-8208-81F4066EF86A}" srcOrd="0" destOrd="0" presId="urn:microsoft.com/office/officeart/2005/8/layout/hList3"/>
    <dgm:cxn modelId="{66696269-5C07-4735-9554-08C3A3856FB5}" srcId="{0E34BD65-1E3C-4EDB-BADA-E5E7BBEBBD6D}" destId="{7F0ADD20-713D-465A-9479-85010F86EB4C}" srcOrd="3" destOrd="0" parTransId="{240A9BFD-A6C5-48DE-B57C-63DE1AECFB65}" sibTransId="{ECC729B3-43B9-49D6-940B-8B2E9C5E5DBE}"/>
    <dgm:cxn modelId="{C4E0739E-9EA4-4B79-BDD9-08E8A6EE1F2C}" type="presOf" srcId="{FB2D278C-053D-4308-9922-59078C352F1F}" destId="{B3379E15-D7B0-4CD8-AC45-60D84C8EBE60}" srcOrd="0" destOrd="0" presId="urn:microsoft.com/office/officeart/2005/8/layout/hList3"/>
    <dgm:cxn modelId="{93E4B2B7-FFAB-46CA-B406-655926B5EC2B}" srcId="{0E34BD65-1E3C-4EDB-BADA-E5E7BBEBBD6D}" destId="{FB2D278C-053D-4308-9922-59078C352F1F}" srcOrd="1" destOrd="0" parTransId="{FE77675C-1520-432D-A698-36EE8C2162EA}" sibTransId="{C7F35414-060F-42FA-B8A5-5A838C838D3E}"/>
    <dgm:cxn modelId="{690A2F47-885A-48BD-84AD-2F0E3A0C9FF4}" type="presOf" srcId="{0E34BD65-1E3C-4EDB-BADA-E5E7BBEBBD6D}" destId="{ADC5DB2E-7812-4DED-A2C5-1044B54B2E1A}" srcOrd="0" destOrd="0" presId="urn:microsoft.com/office/officeart/2005/8/layout/hList3"/>
    <dgm:cxn modelId="{57291E9F-BCA2-4D1D-B7C1-9A65722FB8B6}" type="presOf" srcId="{191D5EA9-2C62-43C7-884F-CFC9BC1D1BFE}" destId="{6B2D31FD-B69F-4A0D-951E-E0EC553A0277}" srcOrd="0" destOrd="0" presId="urn:microsoft.com/office/officeart/2005/8/layout/hList3"/>
    <dgm:cxn modelId="{55BD3E84-A2ED-4591-8ADE-8D459DECA732}" type="presOf" srcId="{E471FD03-2783-4872-A833-0439F52D8E6C}" destId="{83EF53E2-6954-428A-9D6F-B3FD03CC11F9}" srcOrd="0" destOrd="0" presId="urn:microsoft.com/office/officeart/2005/8/layout/hList3"/>
    <dgm:cxn modelId="{3C46AC70-2D2F-4263-82E1-EDCB087F63F6}" type="presOf" srcId="{78F13F34-DC94-42CA-8A9B-F9F3FE7DEAC1}" destId="{E2B47869-6866-48BC-AEBF-38C8A828391F}" srcOrd="0" destOrd="0" presId="urn:microsoft.com/office/officeart/2005/8/layout/hList3"/>
    <dgm:cxn modelId="{97D37826-A4DB-4786-A7C5-6BC5335A7A3B}" type="presParOf" srcId="{6B2D31FD-B69F-4A0D-951E-E0EC553A0277}" destId="{ADC5DB2E-7812-4DED-A2C5-1044B54B2E1A}" srcOrd="0" destOrd="0" presId="urn:microsoft.com/office/officeart/2005/8/layout/hList3"/>
    <dgm:cxn modelId="{90F8E1AA-C520-4051-8B24-991B3E07F9F7}" type="presParOf" srcId="{6B2D31FD-B69F-4A0D-951E-E0EC553A0277}" destId="{488BC4CE-74CC-4C3D-AEA1-91C3AC4A5C09}" srcOrd="1" destOrd="0" presId="urn:microsoft.com/office/officeart/2005/8/layout/hList3"/>
    <dgm:cxn modelId="{1BE792CA-1586-429F-A8DC-3796B718066D}" type="presParOf" srcId="{488BC4CE-74CC-4C3D-AEA1-91C3AC4A5C09}" destId="{E2B47869-6866-48BC-AEBF-38C8A828391F}" srcOrd="0" destOrd="0" presId="urn:microsoft.com/office/officeart/2005/8/layout/hList3"/>
    <dgm:cxn modelId="{6868AC9E-9103-4809-90D1-913100DB5B08}" type="presParOf" srcId="{488BC4CE-74CC-4C3D-AEA1-91C3AC4A5C09}" destId="{B3379E15-D7B0-4CD8-AC45-60D84C8EBE60}" srcOrd="1" destOrd="0" presId="urn:microsoft.com/office/officeart/2005/8/layout/hList3"/>
    <dgm:cxn modelId="{93347861-0F30-459E-9674-AC0E8EA7738F}" type="presParOf" srcId="{488BC4CE-74CC-4C3D-AEA1-91C3AC4A5C09}" destId="{83EF53E2-6954-428A-9D6F-B3FD03CC11F9}" srcOrd="2" destOrd="0" presId="urn:microsoft.com/office/officeart/2005/8/layout/hList3"/>
    <dgm:cxn modelId="{8ECF68E0-B7C3-4D7D-B21A-CA6DF3EA9D98}" type="presParOf" srcId="{488BC4CE-74CC-4C3D-AEA1-91C3AC4A5C09}" destId="{15453C45-BF58-4402-8208-81F4066EF86A}" srcOrd="3" destOrd="0" presId="urn:microsoft.com/office/officeart/2005/8/layout/hList3"/>
    <dgm:cxn modelId="{05E05C9E-6259-46D4-8F95-803DB637A643}" type="presParOf" srcId="{6B2D31FD-B69F-4A0D-951E-E0EC553A0277}" destId="{5BE2D2F5-7497-4295-8067-3B3DEB213AF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1B5A84-3901-450C-81EF-E14AC48A6DD7}">
      <dsp:nvSpPr>
        <dsp:cNvPr id="0" name=""/>
        <dsp:cNvSpPr/>
      </dsp:nvSpPr>
      <dsp:spPr>
        <a:xfrm>
          <a:off x="0" y="63799"/>
          <a:ext cx="2623542" cy="82710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smtClean="0"/>
            <a:t>Relay Brainstorming</a:t>
          </a:r>
          <a:endParaRPr lang="en-US" sz="2100" kern="1200" dirty="0"/>
        </a:p>
      </dsp:txBody>
      <dsp:txXfrm>
        <a:off x="0" y="63799"/>
        <a:ext cx="2623542" cy="827108"/>
      </dsp:txXfrm>
    </dsp:sp>
    <dsp:sp modelId="{BD2FA79D-E9D6-4F86-BC0B-5DC4852179C4}">
      <dsp:nvSpPr>
        <dsp:cNvPr id="0" name=""/>
        <dsp:cNvSpPr/>
      </dsp:nvSpPr>
      <dsp:spPr>
        <a:xfrm>
          <a:off x="2690" y="862033"/>
          <a:ext cx="2623542" cy="46656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smtClean="0"/>
            <a:t>As its name implies, it is similar to a relay race.</a:t>
          </a:r>
          <a:endParaRPr lang="en-US" sz="2100" kern="1200" dirty="0" smtClean="0"/>
        </a:p>
        <a:p>
          <a:pPr marL="228600" lvl="1" indent="-228600" algn="l" defTabSz="933450">
            <a:lnSpc>
              <a:spcPct val="90000"/>
            </a:lnSpc>
            <a:spcBef>
              <a:spcPct val="0"/>
            </a:spcBef>
            <a:spcAft>
              <a:spcPct val="15000"/>
            </a:spcAft>
            <a:buChar char="••"/>
          </a:pPr>
          <a:r>
            <a:rPr lang="en-US" sz="2100" kern="1200" smtClean="0"/>
            <a:t>Multiple individuals from opposing teams respond in a certain order with no assistance from his/her team.</a:t>
          </a:r>
          <a:endParaRPr lang="en-US" sz="2100" kern="1200" dirty="0" smtClean="0"/>
        </a:p>
      </dsp:txBody>
      <dsp:txXfrm>
        <a:off x="2690" y="862033"/>
        <a:ext cx="2623542" cy="4665642"/>
      </dsp:txXfrm>
    </dsp:sp>
    <dsp:sp modelId="{01E6A4A5-F262-4E87-BC92-D8E4FFB2B364}">
      <dsp:nvSpPr>
        <dsp:cNvPr id="0" name=""/>
        <dsp:cNvSpPr/>
      </dsp:nvSpPr>
      <dsp:spPr>
        <a:xfrm>
          <a:off x="2993528" y="34924"/>
          <a:ext cx="2623542" cy="82710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smtClean="0"/>
            <a:t>Round Robin Brainstorming</a:t>
          </a:r>
          <a:endParaRPr lang="en-US" sz="2100" kern="1200" dirty="0" smtClean="0"/>
        </a:p>
      </dsp:txBody>
      <dsp:txXfrm>
        <a:off x="2993528" y="34924"/>
        <a:ext cx="2623542" cy="827108"/>
      </dsp:txXfrm>
    </dsp:sp>
    <dsp:sp modelId="{C8F5BC80-F3AE-43D5-B018-79E0D43DB4ED}">
      <dsp:nvSpPr>
        <dsp:cNvPr id="0" name=""/>
        <dsp:cNvSpPr/>
      </dsp:nvSpPr>
      <dsp:spPr>
        <a:xfrm>
          <a:off x="2993528" y="862033"/>
          <a:ext cx="2623542" cy="46656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smtClean="0"/>
            <a:t>Does not involve teams</a:t>
          </a:r>
          <a:endParaRPr lang="en-US" sz="2100" kern="1200" dirty="0" smtClean="0"/>
        </a:p>
        <a:p>
          <a:pPr marL="228600" lvl="1" indent="-228600" algn="l" defTabSz="933450">
            <a:lnSpc>
              <a:spcPct val="90000"/>
            </a:lnSpc>
            <a:spcBef>
              <a:spcPct val="0"/>
            </a:spcBef>
            <a:spcAft>
              <a:spcPct val="15000"/>
            </a:spcAft>
            <a:buChar char="••"/>
          </a:pPr>
          <a:r>
            <a:rPr lang="en-US" sz="2100" kern="1200" smtClean="0"/>
            <a:t>Participants respond quickly when it is their turn.</a:t>
          </a:r>
          <a:endParaRPr lang="en-US" sz="2100" kern="1200" dirty="0" smtClean="0"/>
        </a:p>
      </dsp:txBody>
      <dsp:txXfrm>
        <a:off x="2993528" y="862033"/>
        <a:ext cx="2623542" cy="4665642"/>
      </dsp:txXfrm>
    </dsp:sp>
    <dsp:sp modelId="{3B90FA7F-7B9D-4027-9FAC-B4E2E500220E}">
      <dsp:nvSpPr>
        <dsp:cNvPr id="0" name=""/>
        <dsp:cNvSpPr/>
      </dsp:nvSpPr>
      <dsp:spPr>
        <a:xfrm>
          <a:off x="5984367" y="34924"/>
          <a:ext cx="2623542" cy="82710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smtClean="0"/>
            <a:t>Starbursting</a:t>
          </a:r>
          <a:endParaRPr lang="en-US" sz="2100" kern="1200" dirty="0"/>
        </a:p>
      </dsp:txBody>
      <dsp:txXfrm>
        <a:off x="5984367" y="34924"/>
        <a:ext cx="2623542" cy="827108"/>
      </dsp:txXfrm>
    </dsp:sp>
    <dsp:sp modelId="{C3CC8F1A-0239-40C9-B9D3-CA4DEF5978F2}">
      <dsp:nvSpPr>
        <dsp:cNvPr id="0" name=""/>
        <dsp:cNvSpPr/>
      </dsp:nvSpPr>
      <dsp:spPr>
        <a:xfrm>
          <a:off x="5984367" y="862033"/>
          <a:ext cx="2623542" cy="4665642"/>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smtClean="0"/>
            <a:t>Participants draw a 6 point star with the product written in the middle.</a:t>
          </a:r>
          <a:endParaRPr lang="en-US" sz="2100" kern="1200" dirty="0"/>
        </a:p>
        <a:p>
          <a:pPr marL="228600" lvl="1" indent="-228600" algn="l" defTabSz="933450">
            <a:lnSpc>
              <a:spcPct val="90000"/>
            </a:lnSpc>
            <a:spcBef>
              <a:spcPct val="0"/>
            </a:spcBef>
            <a:spcAft>
              <a:spcPct val="15000"/>
            </a:spcAft>
            <a:buChar char="••"/>
          </a:pPr>
          <a:r>
            <a:rPr lang="en-US" sz="2100" kern="1200" smtClean="0"/>
            <a:t>On each tip of the star, write:  who? What? Why? Where? When? How?</a:t>
          </a:r>
          <a:endParaRPr lang="en-US" sz="2100" kern="1200" dirty="0"/>
        </a:p>
        <a:p>
          <a:pPr marL="228600" lvl="1" indent="-228600" algn="l" defTabSz="933450">
            <a:lnSpc>
              <a:spcPct val="90000"/>
            </a:lnSpc>
            <a:spcBef>
              <a:spcPct val="0"/>
            </a:spcBef>
            <a:spcAft>
              <a:spcPct val="15000"/>
            </a:spcAft>
            <a:buChar char="••"/>
          </a:pPr>
          <a:r>
            <a:rPr lang="en-US" sz="2100" kern="1200" smtClean="0"/>
            <a:t>These questions help to develop ideas</a:t>
          </a:r>
          <a:endParaRPr lang="en-US" sz="2100" kern="1200" dirty="0" smtClean="0"/>
        </a:p>
      </dsp:txBody>
      <dsp:txXfrm>
        <a:off x="5984367" y="862033"/>
        <a:ext cx="2623542" cy="46656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C7B6C-5F1A-4E4E-A414-02FC1B469577}">
      <dsp:nvSpPr>
        <dsp:cNvPr id="0" name=""/>
        <dsp:cNvSpPr/>
      </dsp:nvSpPr>
      <dsp:spPr>
        <a:xfrm>
          <a:off x="0" y="0"/>
          <a:ext cx="9144000" cy="20116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3500" kern="1200" dirty="0" smtClean="0"/>
            <a:t>Advantages/disadvantages of idea-generating methods/techniques</a:t>
          </a:r>
        </a:p>
        <a:p>
          <a:pPr lvl="0" algn="ctr" defTabSz="2489200">
            <a:lnSpc>
              <a:spcPct val="90000"/>
            </a:lnSpc>
            <a:spcBef>
              <a:spcPct val="0"/>
            </a:spcBef>
            <a:spcAft>
              <a:spcPct val="35000"/>
            </a:spcAft>
          </a:pPr>
          <a:endParaRPr lang="en-US" sz="3500" kern="1200" dirty="0"/>
        </a:p>
      </dsp:txBody>
      <dsp:txXfrm>
        <a:off x="0" y="0"/>
        <a:ext cx="9144000" cy="2011680"/>
      </dsp:txXfrm>
    </dsp:sp>
    <dsp:sp modelId="{FFE7F6BD-6FD1-4682-AB5F-3AE56495BE13}">
      <dsp:nvSpPr>
        <dsp:cNvPr id="0" name=""/>
        <dsp:cNvSpPr/>
      </dsp:nvSpPr>
      <dsp:spPr>
        <a:xfrm>
          <a:off x="4464" y="2011680"/>
          <a:ext cx="3045023" cy="42245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1" kern="1200" dirty="0" smtClean="0"/>
            <a:t>Benefits</a:t>
          </a:r>
          <a:endParaRPr lang="en-US" sz="2200" kern="1200" dirty="0"/>
        </a:p>
        <a:p>
          <a:pPr marL="171450" lvl="1" indent="-171450" algn="l" defTabSz="755650">
            <a:lnSpc>
              <a:spcPct val="90000"/>
            </a:lnSpc>
            <a:spcBef>
              <a:spcPct val="0"/>
            </a:spcBef>
            <a:spcAft>
              <a:spcPct val="15000"/>
            </a:spcAft>
            <a:buChar char="••"/>
          </a:pPr>
          <a:r>
            <a:rPr lang="en-US" sz="1700" kern="1200" smtClean="0"/>
            <a:t>Many ideas can be generated in a short time. </a:t>
          </a:r>
          <a:endParaRPr lang="en-US" sz="1700" kern="1200" dirty="0"/>
        </a:p>
        <a:p>
          <a:pPr marL="171450" lvl="1" indent="-171450" algn="l" defTabSz="755650">
            <a:lnSpc>
              <a:spcPct val="90000"/>
            </a:lnSpc>
            <a:spcBef>
              <a:spcPct val="0"/>
            </a:spcBef>
            <a:spcAft>
              <a:spcPct val="15000"/>
            </a:spcAft>
            <a:buChar char="••"/>
          </a:pPr>
          <a:r>
            <a:rPr lang="en-US" sz="1700" kern="1200" smtClean="0"/>
            <a:t>Requires few material resources. </a:t>
          </a:r>
          <a:endParaRPr lang="en-US" sz="1700" kern="1200" dirty="0"/>
        </a:p>
        <a:p>
          <a:pPr marL="171450" lvl="1" indent="-171450" algn="l" defTabSz="755650">
            <a:lnSpc>
              <a:spcPct val="90000"/>
            </a:lnSpc>
            <a:spcBef>
              <a:spcPct val="0"/>
            </a:spcBef>
            <a:spcAft>
              <a:spcPct val="15000"/>
            </a:spcAft>
            <a:buChar char="••"/>
          </a:pPr>
          <a:r>
            <a:rPr lang="en-US" sz="1700" kern="1200" smtClean="0"/>
            <a:t>The results can be used immediately or "preserved" for possible use in other projects. </a:t>
          </a:r>
          <a:endParaRPr lang="en-US" sz="1700" kern="1200" dirty="0"/>
        </a:p>
      </dsp:txBody>
      <dsp:txXfrm>
        <a:off x="4464" y="2011680"/>
        <a:ext cx="3045023" cy="4224528"/>
      </dsp:txXfrm>
    </dsp:sp>
    <dsp:sp modelId="{0A6A8017-2C04-42C1-A167-7214255D51CE}">
      <dsp:nvSpPr>
        <dsp:cNvPr id="0" name=""/>
        <dsp:cNvSpPr/>
      </dsp:nvSpPr>
      <dsp:spPr>
        <a:xfrm>
          <a:off x="3049488" y="2011680"/>
          <a:ext cx="3045023" cy="42245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1" kern="1200" smtClean="0"/>
            <a:t>Advantages</a:t>
          </a:r>
          <a:endParaRPr lang="en-US" sz="2200" b="1" kern="1200" dirty="0"/>
        </a:p>
        <a:p>
          <a:pPr marL="171450" lvl="1" indent="-171450" algn="l" defTabSz="755650">
            <a:lnSpc>
              <a:spcPct val="90000"/>
            </a:lnSpc>
            <a:spcBef>
              <a:spcPct val="0"/>
            </a:spcBef>
            <a:spcAft>
              <a:spcPct val="15000"/>
            </a:spcAft>
            <a:buChar char="••"/>
          </a:pPr>
          <a:r>
            <a:rPr lang="en-US" sz="1700" kern="1200" smtClean="0"/>
            <a:t>Is a "democratic" way of generating ideas (assuming a good facilitator). </a:t>
          </a:r>
          <a:endParaRPr lang="en-US" sz="1700" kern="1200" dirty="0"/>
        </a:p>
        <a:p>
          <a:pPr marL="171450" lvl="1" indent="-171450" algn="l" defTabSz="755650">
            <a:lnSpc>
              <a:spcPct val="90000"/>
            </a:lnSpc>
            <a:spcBef>
              <a:spcPct val="0"/>
            </a:spcBef>
            <a:spcAft>
              <a:spcPct val="15000"/>
            </a:spcAft>
            <a:buChar char="••"/>
          </a:pPr>
          <a:r>
            <a:rPr lang="en-US" sz="1700" kern="1200" smtClean="0"/>
            <a:t>Is a useful way to get over "design" blocks that are slowing development. </a:t>
          </a:r>
          <a:endParaRPr lang="en-US" sz="1700" kern="1200" dirty="0"/>
        </a:p>
        <a:p>
          <a:pPr marL="171450" lvl="1" indent="-171450" algn="l" defTabSz="755650">
            <a:lnSpc>
              <a:spcPct val="90000"/>
            </a:lnSpc>
            <a:spcBef>
              <a:spcPct val="0"/>
            </a:spcBef>
            <a:spcAft>
              <a:spcPct val="15000"/>
            </a:spcAft>
            <a:buChar char="••"/>
          </a:pPr>
          <a:r>
            <a:rPr lang="en-US" sz="1700" kern="1200" smtClean="0"/>
            <a:t>The concept of brainstorming is easy to understand. </a:t>
          </a:r>
          <a:endParaRPr lang="en-US" sz="1700" kern="1200" dirty="0"/>
        </a:p>
      </dsp:txBody>
      <dsp:txXfrm>
        <a:off x="3049488" y="2011680"/>
        <a:ext cx="3045023" cy="4224528"/>
      </dsp:txXfrm>
    </dsp:sp>
    <dsp:sp modelId="{443CD775-4552-4B11-9D0C-7DC8F51DB471}">
      <dsp:nvSpPr>
        <dsp:cNvPr id="0" name=""/>
        <dsp:cNvSpPr/>
      </dsp:nvSpPr>
      <dsp:spPr>
        <a:xfrm>
          <a:off x="6094511" y="2011680"/>
          <a:ext cx="3045023" cy="422452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US" sz="2200" b="1" kern="1200" smtClean="0"/>
            <a:t>Disadvantages</a:t>
          </a:r>
          <a:endParaRPr lang="en-US" sz="2200" b="1" kern="1200" dirty="0"/>
        </a:p>
        <a:p>
          <a:pPr marL="171450" lvl="1" indent="-171450" algn="l" defTabSz="755650">
            <a:lnSpc>
              <a:spcPct val="90000"/>
            </a:lnSpc>
            <a:spcBef>
              <a:spcPct val="0"/>
            </a:spcBef>
            <a:spcAft>
              <a:spcPct val="15000"/>
            </a:spcAft>
            <a:buChar char="••"/>
          </a:pPr>
          <a:r>
            <a:rPr lang="en-US" sz="1700" kern="1200" smtClean="0"/>
            <a:t>Requires an experienced and sensitive facilitator who understands the social psychology of small groups. </a:t>
          </a:r>
          <a:endParaRPr lang="en-US" sz="1700" kern="1200" dirty="0"/>
        </a:p>
        <a:p>
          <a:pPr marL="171450" lvl="1" indent="-171450" algn="l" defTabSz="755650">
            <a:lnSpc>
              <a:spcPct val="90000"/>
            </a:lnSpc>
            <a:spcBef>
              <a:spcPct val="0"/>
            </a:spcBef>
            <a:spcAft>
              <a:spcPct val="15000"/>
            </a:spcAft>
            <a:buChar char="••"/>
          </a:pPr>
          <a:r>
            <a:rPr lang="en-US" sz="1700" kern="1200" smtClean="0"/>
            <a:t>Requires a dedication to quantity rather than quality. </a:t>
          </a:r>
          <a:endParaRPr lang="en-US" sz="1700" kern="1200" dirty="0"/>
        </a:p>
        <a:p>
          <a:pPr marL="171450" lvl="1" indent="-171450" algn="l" defTabSz="755650">
            <a:lnSpc>
              <a:spcPct val="90000"/>
            </a:lnSpc>
            <a:spcBef>
              <a:spcPct val="0"/>
            </a:spcBef>
            <a:spcAft>
              <a:spcPct val="15000"/>
            </a:spcAft>
            <a:buChar char="••"/>
          </a:pPr>
          <a:r>
            <a:rPr lang="en-US" sz="1700" kern="1200" smtClean="0"/>
            <a:t>Can be chaotic and intimidating to introverts. </a:t>
          </a:r>
          <a:endParaRPr lang="en-US" sz="1700" kern="1200" dirty="0"/>
        </a:p>
        <a:p>
          <a:pPr marL="171450" lvl="1" indent="-171450" algn="l" defTabSz="755650">
            <a:lnSpc>
              <a:spcPct val="90000"/>
            </a:lnSpc>
            <a:spcBef>
              <a:spcPct val="0"/>
            </a:spcBef>
            <a:spcAft>
              <a:spcPct val="15000"/>
            </a:spcAft>
            <a:buChar char="••"/>
          </a:pPr>
          <a:r>
            <a:rPr lang="en-US" sz="1700" kern="1200" smtClean="0"/>
            <a:t>May not be appropriate for some business or international cultures. </a:t>
          </a:r>
          <a:endParaRPr lang="en-US" sz="1700" kern="1200" dirty="0"/>
        </a:p>
      </dsp:txBody>
      <dsp:txXfrm>
        <a:off x="6094511" y="2011680"/>
        <a:ext cx="3045023" cy="4224528"/>
      </dsp:txXfrm>
    </dsp:sp>
    <dsp:sp modelId="{0D666BD3-5F17-4038-A49B-B03BCB04A687}">
      <dsp:nvSpPr>
        <dsp:cNvPr id="0" name=""/>
        <dsp:cNvSpPr/>
      </dsp:nvSpPr>
      <dsp:spPr>
        <a:xfrm>
          <a:off x="0" y="6236208"/>
          <a:ext cx="9144000" cy="469392"/>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BDA27-8165-41C7-9ECF-3D13DB405598}">
      <dsp:nvSpPr>
        <dsp:cNvPr id="0" name=""/>
        <dsp:cNvSpPr/>
      </dsp:nvSpPr>
      <dsp:spPr>
        <a:xfrm>
          <a:off x="0" y="0"/>
          <a:ext cx="8991600" cy="20574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3500" kern="1200" dirty="0" smtClean="0"/>
            <a:t>Role of a facilitator in generating product/business ideas</a:t>
          </a:r>
        </a:p>
        <a:p>
          <a:pPr lvl="0" algn="ctr" defTabSz="2489200">
            <a:lnSpc>
              <a:spcPct val="90000"/>
            </a:lnSpc>
            <a:spcBef>
              <a:spcPct val="0"/>
            </a:spcBef>
            <a:spcAft>
              <a:spcPct val="35000"/>
            </a:spcAft>
          </a:pPr>
          <a:endParaRPr lang="en-US" sz="3500" kern="1200" dirty="0"/>
        </a:p>
      </dsp:txBody>
      <dsp:txXfrm>
        <a:off x="0" y="0"/>
        <a:ext cx="8991600" cy="2057400"/>
      </dsp:txXfrm>
    </dsp:sp>
    <dsp:sp modelId="{56D802FA-9226-4A84-BF52-FE01389BC24D}">
      <dsp:nvSpPr>
        <dsp:cNvPr id="0" name=""/>
        <dsp:cNvSpPr/>
      </dsp:nvSpPr>
      <dsp:spPr>
        <a:xfrm>
          <a:off x="1097" y="2057400"/>
          <a:ext cx="1797880" cy="432054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b="1" kern="1200" dirty="0" smtClean="0"/>
            <a:t>Who Can Facilitate</a:t>
          </a:r>
          <a:endParaRPr lang="en-US" sz="1600" kern="1200" dirty="0"/>
        </a:p>
        <a:p>
          <a:pPr marL="0" marR="0" lvl="1" indent="0" algn="l" defTabSz="914400" eaLnBrk="1" fontAlgn="auto" latinLnBrk="0" hangingPunct="1">
            <a:lnSpc>
              <a:spcPct val="100000"/>
            </a:lnSpc>
            <a:spcBef>
              <a:spcPct val="0"/>
            </a:spcBef>
            <a:spcAft>
              <a:spcPts val="0"/>
            </a:spcAft>
            <a:buClrTx/>
            <a:buSzTx/>
            <a:buFontTx/>
            <a:buChar char="••"/>
            <a:tabLst/>
            <a:defRPr/>
          </a:pPr>
          <a:r>
            <a:rPr lang="en-US" sz="1200" kern="1200" smtClean="0"/>
            <a:t>The basic brainstorming procedure seems simple enough that anyone could facilitate a session, but the social dynamics of product groups are both complex and subtle so facilitators should have some training on how to:</a:t>
          </a:r>
          <a:endParaRPr lang="en-US" sz="1200" b="1" kern="1200" dirty="0" smtClean="0"/>
        </a:p>
        <a:p>
          <a:pPr lvl="1" algn="l" defTabSz="2444750">
            <a:lnSpc>
              <a:spcPct val="90000"/>
            </a:lnSpc>
            <a:spcBef>
              <a:spcPct val="0"/>
            </a:spcBef>
            <a:spcAft>
              <a:spcPct val="35000"/>
            </a:spcAft>
            <a:buChar char="••"/>
          </a:pPr>
          <a:endParaRPr lang="en-US" sz="1200" kern="1200" dirty="0"/>
        </a:p>
      </dsp:txBody>
      <dsp:txXfrm>
        <a:off x="1097" y="2057400"/>
        <a:ext cx="1797880" cy="4320540"/>
      </dsp:txXfrm>
    </dsp:sp>
    <dsp:sp modelId="{81F0B1C4-0BE0-4D6F-9519-F1B365F10C62}">
      <dsp:nvSpPr>
        <dsp:cNvPr id="0" name=""/>
        <dsp:cNvSpPr/>
      </dsp:nvSpPr>
      <dsp:spPr>
        <a:xfrm>
          <a:off x="1798978" y="2057400"/>
          <a:ext cx="1797880" cy="432054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-Motivate participants. </a:t>
          </a:r>
        </a:p>
        <a:p>
          <a:pPr lvl="0" algn="ctr" defTabSz="711200">
            <a:lnSpc>
              <a:spcPct val="90000"/>
            </a:lnSpc>
            <a:spcBef>
              <a:spcPct val="0"/>
            </a:spcBef>
            <a:spcAft>
              <a:spcPct val="35000"/>
            </a:spcAft>
          </a:pPr>
          <a:r>
            <a:rPr lang="en-US" sz="1600" kern="1200" dirty="0" smtClean="0"/>
            <a:t>-Keep the focus on the topic. </a:t>
          </a:r>
        </a:p>
        <a:p>
          <a:pPr lvl="0" algn="ctr" defTabSz="711200">
            <a:lnSpc>
              <a:spcPct val="90000"/>
            </a:lnSpc>
            <a:spcBef>
              <a:spcPct val="0"/>
            </a:spcBef>
            <a:spcAft>
              <a:spcPct val="35000"/>
            </a:spcAft>
          </a:pPr>
          <a:r>
            <a:rPr lang="en-US" sz="1600" kern="1200" dirty="0" smtClean="0"/>
            <a:t>-Understand the issues that affect small group interaction</a:t>
          </a:r>
          <a:endParaRPr lang="en-US" sz="1600" kern="1200" dirty="0"/>
        </a:p>
      </dsp:txBody>
      <dsp:txXfrm>
        <a:off x="1798978" y="2057400"/>
        <a:ext cx="1797880" cy="4320540"/>
      </dsp:txXfrm>
    </dsp:sp>
    <dsp:sp modelId="{FE65DB1A-83B4-4224-8AD4-31BB6760A39A}">
      <dsp:nvSpPr>
        <dsp:cNvPr id="0" name=""/>
        <dsp:cNvSpPr/>
      </dsp:nvSpPr>
      <dsp:spPr>
        <a:xfrm>
          <a:off x="3596859" y="2057400"/>
          <a:ext cx="1797880" cy="432054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facilitator also needs to understand how to organize and analyze the data from brainstorming sessions. </a:t>
          </a:r>
          <a:endParaRPr lang="en-US" sz="1600" kern="1200" dirty="0"/>
        </a:p>
      </dsp:txBody>
      <dsp:txXfrm>
        <a:off x="3596859" y="2057400"/>
        <a:ext cx="1797880" cy="4320540"/>
      </dsp:txXfrm>
    </dsp:sp>
    <dsp:sp modelId="{5433C92B-3EAD-4CEA-9E1B-8BF9F396B3BA}">
      <dsp:nvSpPr>
        <dsp:cNvPr id="0" name=""/>
        <dsp:cNvSpPr/>
      </dsp:nvSpPr>
      <dsp:spPr>
        <a:xfrm>
          <a:off x="5394740" y="2057400"/>
          <a:ext cx="1797880" cy="432054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Facilitators must not let participants belabor their points or start telling war stories. This can reduce the quantity of items and act as an inhibitor since the stories often include some subtle guidance or implied criticism.</a:t>
          </a:r>
          <a:endParaRPr lang="en-US" sz="1600" kern="1200" dirty="0" smtClean="0"/>
        </a:p>
      </dsp:txBody>
      <dsp:txXfrm>
        <a:off x="5394740" y="2057400"/>
        <a:ext cx="1797880" cy="4320540"/>
      </dsp:txXfrm>
    </dsp:sp>
    <dsp:sp modelId="{F696DA8C-C14B-4857-8492-D29CA3CA0953}">
      <dsp:nvSpPr>
        <dsp:cNvPr id="0" name=""/>
        <dsp:cNvSpPr/>
      </dsp:nvSpPr>
      <dsp:spPr>
        <a:xfrm>
          <a:off x="7192621" y="2057400"/>
          <a:ext cx="1797880" cy="432054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Facilitators should avoid inviting someone that is generally feared by the group since this is likely to reduce the quantity of ideas. </a:t>
          </a:r>
          <a:endParaRPr lang="en-US" sz="1600" kern="1200" dirty="0" smtClean="0"/>
        </a:p>
      </dsp:txBody>
      <dsp:txXfrm>
        <a:off x="7192621" y="2057400"/>
        <a:ext cx="1797880" cy="4320540"/>
      </dsp:txXfrm>
    </dsp:sp>
    <dsp:sp modelId="{ABE71998-00D6-4523-B0B9-C2D65A880F6E}">
      <dsp:nvSpPr>
        <dsp:cNvPr id="0" name=""/>
        <dsp:cNvSpPr/>
      </dsp:nvSpPr>
      <dsp:spPr>
        <a:xfrm>
          <a:off x="0" y="6377940"/>
          <a:ext cx="8991600" cy="48006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D1172-0C73-4113-B9CD-A4B9DCBBCDF9}">
      <dsp:nvSpPr>
        <dsp:cNvPr id="0" name=""/>
        <dsp:cNvSpPr/>
      </dsp:nvSpPr>
      <dsp:spPr>
        <a:xfrm>
          <a:off x="2738" y="295854"/>
          <a:ext cx="2669976" cy="86437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t>Clarifying questions</a:t>
          </a:r>
          <a:endParaRPr lang="en-US" sz="2200" kern="1200" dirty="0"/>
        </a:p>
      </dsp:txBody>
      <dsp:txXfrm>
        <a:off x="2738" y="295854"/>
        <a:ext cx="2669976" cy="864370"/>
      </dsp:txXfrm>
    </dsp:sp>
    <dsp:sp modelId="{5A38483E-47E0-4019-B991-696AAEB237F3}">
      <dsp:nvSpPr>
        <dsp:cNvPr id="0" name=""/>
        <dsp:cNvSpPr/>
      </dsp:nvSpPr>
      <dsp:spPr>
        <a:xfrm>
          <a:off x="2738" y="1160225"/>
          <a:ext cx="2669976" cy="410652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smtClean="0"/>
            <a:t>those that help ensure a full understanding of topics; essential for all team members to be working with common knowledge for planning problem solving. </a:t>
          </a:r>
          <a:endParaRPr lang="en-US" sz="2200" kern="1200" dirty="0"/>
        </a:p>
      </dsp:txBody>
      <dsp:txXfrm>
        <a:off x="2738" y="1160225"/>
        <a:ext cx="2669976" cy="4106520"/>
      </dsp:txXfrm>
    </dsp:sp>
    <dsp:sp modelId="{363A7A20-6F1B-4C53-A8A3-ECC739E41D3E}">
      <dsp:nvSpPr>
        <dsp:cNvPr id="0" name=""/>
        <dsp:cNvSpPr/>
      </dsp:nvSpPr>
      <dsp:spPr>
        <a:xfrm>
          <a:off x="3046511" y="295854"/>
          <a:ext cx="2669976" cy="86437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t>Exploratory questions</a:t>
          </a:r>
          <a:endParaRPr lang="en-US" sz="2200" kern="1200" dirty="0"/>
        </a:p>
      </dsp:txBody>
      <dsp:txXfrm>
        <a:off x="3046511" y="295854"/>
        <a:ext cx="2669976" cy="864370"/>
      </dsp:txXfrm>
    </dsp:sp>
    <dsp:sp modelId="{726E4C6F-7D60-499D-8685-CF5E48092BA5}">
      <dsp:nvSpPr>
        <dsp:cNvPr id="0" name=""/>
        <dsp:cNvSpPr/>
      </dsp:nvSpPr>
      <dsp:spPr>
        <a:xfrm>
          <a:off x="3046511" y="1160225"/>
          <a:ext cx="2669976" cy="410652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smtClean="0"/>
            <a:t>emphasize </a:t>
          </a:r>
          <a:r>
            <a:rPr lang="en-US" sz="2200" kern="1200" dirty="0" smtClean="0"/>
            <a:t>possibilities that have not yet been discussed; enhance teams ability to find creative solutions. </a:t>
          </a:r>
          <a:endParaRPr lang="en-US" sz="2200" kern="1200" dirty="0"/>
        </a:p>
      </dsp:txBody>
      <dsp:txXfrm>
        <a:off x="3046511" y="1160225"/>
        <a:ext cx="2669976" cy="4106520"/>
      </dsp:txXfrm>
    </dsp:sp>
    <dsp:sp modelId="{29BC7100-E4CC-46E6-A1E4-DF88454A3C62}">
      <dsp:nvSpPr>
        <dsp:cNvPr id="0" name=""/>
        <dsp:cNvSpPr/>
      </dsp:nvSpPr>
      <dsp:spPr>
        <a:xfrm>
          <a:off x="6090284" y="295854"/>
          <a:ext cx="2669976" cy="86437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b="1" kern="1200" dirty="0" smtClean="0"/>
            <a:t>Why questions</a:t>
          </a:r>
          <a:endParaRPr lang="en-US" sz="2200" kern="1200" dirty="0" smtClean="0"/>
        </a:p>
      </dsp:txBody>
      <dsp:txXfrm>
        <a:off x="6090284" y="295854"/>
        <a:ext cx="2669976" cy="864370"/>
      </dsp:txXfrm>
    </dsp:sp>
    <dsp:sp modelId="{DE1BA142-C401-435E-9D31-BFFF24A10497}">
      <dsp:nvSpPr>
        <dsp:cNvPr id="0" name=""/>
        <dsp:cNvSpPr/>
      </dsp:nvSpPr>
      <dsp:spPr>
        <a:xfrm>
          <a:off x="6090284" y="1160225"/>
          <a:ext cx="2669976" cy="410652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smtClean="0"/>
            <a:t>these </a:t>
          </a:r>
          <a:r>
            <a:rPr lang="en-US" sz="2200" kern="1200" dirty="0" smtClean="0"/>
            <a:t>examine the underlying rationale for actions, processes, or circumstances; useful for problem solving, planning and several other purposes.</a:t>
          </a:r>
        </a:p>
      </dsp:txBody>
      <dsp:txXfrm>
        <a:off x="6090284" y="1160225"/>
        <a:ext cx="2669976" cy="41065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CC877-3F8A-4969-B6AC-307941E7DE30}">
      <dsp:nvSpPr>
        <dsp:cNvPr id="0" name=""/>
        <dsp:cNvSpPr/>
      </dsp:nvSpPr>
      <dsp:spPr>
        <a:xfrm>
          <a:off x="0" y="0"/>
          <a:ext cx="6096000" cy="2263140"/>
        </a:xfrm>
        <a:prstGeom prst="roundRect">
          <a:avLst>
            <a:gd name="adj" fmla="val 1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D41FCB-F9ED-46C4-9071-A5F145A9FB2A}">
      <dsp:nvSpPr>
        <dsp:cNvPr id="0" name=""/>
        <dsp:cNvSpPr/>
      </dsp:nvSpPr>
      <dsp:spPr>
        <a:xfrm>
          <a:off x="182879" y="301752"/>
          <a:ext cx="1790700" cy="1659636"/>
        </a:xfrm>
        <a:prstGeom prst="roundRect">
          <a:avLst>
            <a:gd name="adj" fmla="val 10000"/>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AA4ED9-6AEA-46E2-A0FC-9D92CFBC911B}">
      <dsp:nvSpPr>
        <dsp:cNvPr id="0" name=""/>
        <dsp:cNvSpPr/>
      </dsp:nvSpPr>
      <dsp:spPr>
        <a:xfrm rot="10800000">
          <a:off x="182879" y="2263140"/>
          <a:ext cx="1790700" cy="2766059"/>
        </a:xfrm>
        <a:prstGeom prst="round2SameRect">
          <a:avLst>
            <a:gd name="adj1" fmla="val 10500"/>
            <a:gd name="adj2" fmla="val 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n-US" sz="1700" kern="1200" dirty="0" smtClean="0"/>
            <a:t>Focus Groups</a:t>
          </a:r>
          <a:endParaRPr lang="en-US" sz="1700" kern="1200" dirty="0"/>
        </a:p>
      </dsp:txBody>
      <dsp:txXfrm rot="10800000">
        <a:off x="237949" y="2263140"/>
        <a:ext cx="1680560" cy="2710989"/>
      </dsp:txXfrm>
    </dsp:sp>
    <dsp:sp modelId="{936A5FD2-023D-4F88-A83D-6E2CB87A4C84}">
      <dsp:nvSpPr>
        <dsp:cNvPr id="0" name=""/>
        <dsp:cNvSpPr/>
      </dsp:nvSpPr>
      <dsp:spPr>
        <a:xfrm>
          <a:off x="2152650" y="301752"/>
          <a:ext cx="1790700" cy="1659636"/>
        </a:xfrm>
        <a:prstGeom prst="roundRect">
          <a:avLst>
            <a:gd name="adj" fmla="val 10000"/>
          </a:avLst>
        </a:prstGeom>
        <a:blipFill rotWithShape="0">
          <a:blip xmlns:r="http://schemas.openxmlformats.org/officeDocument/2006/relationships" r:embed="rId2"/>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4DB20D-0F70-4BA6-B871-6C50F0371E71}">
      <dsp:nvSpPr>
        <dsp:cNvPr id="0" name=""/>
        <dsp:cNvSpPr/>
      </dsp:nvSpPr>
      <dsp:spPr>
        <a:xfrm rot="10800000">
          <a:off x="2152650" y="2263139"/>
          <a:ext cx="1790700" cy="2766059"/>
        </a:xfrm>
        <a:prstGeom prst="round2SameRect">
          <a:avLst>
            <a:gd name="adj1" fmla="val 10500"/>
            <a:gd name="adj2" fmla="val 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n-US" sz="1700" kern="1200" smtClean="0"/>
            <a:t>Brainstorming</a:t>
          </a:r>
          <a:endParaRPr lang="en-US" sz="1700" kern="1200" dirty="0" smtClean="0"/>
        </a:p>
      </dsp:txBody>
      <dsp:txXfrm rot="10800000">
        <a:off x="2207720" y="2263139"/>
        <a:ext cx="1680560" cy="2710989"/>
      </dsp:txXfrm>
    </dsp:sp>
    <dsp:sp modelId="{0CC01FF8-1B0D-4DA8-860D-54FDF8D3E44B}">
      <dsp:nvSpPr>
        <dsp:cNvPr id="0" name=""/>
        <dsp:cNvSpPr/>
      </dsp:nvSpPr>
      <dsp:spPr>
        <a:xfrm>
          <a:off x="4122420" y="301752"/>
          <a:ext cx="1790700" cy="1659636"/>
        </a:xfrm>
        <a:prstGeom prst="roundRect">
          <a:avLst>
            <a:gd name="adj" fmla="val 10000"/>
          </a:avLst>
        </a:prstGeom>
        <a:blipFill rotWithShape="0">
          <a:blip xmlns:r="http://schemas.openxmlformats.org/officeDocument/2006/relationships" r:embed="rId3"/>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278CE9-7453-46C2-9802-479352A0EF3E}">
      <dsp:nvSpPr>
        <dsp:cNvPr id="0" name=""/>
        <dsp:cNvSpPr/>
      </dsp:nvSpPr>
      <dsp:spPr>
        <a:xfrm rot="10800000">
          <a:off x="4122420" y="2263139"/>
          <a:ext cx="1790700" cy="2766059"/>
        </a:xfrm>
        <a:prstGeom prst="round2SameRect">
          <a:avLst>
            <a:gd name="adj1" fmla="val 10500"/>
            <a:gd name="adj2" fmla="val 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t" anchorCtr="0">
          <a:noAutofit/>
        </a:bodyPr>
        <a:lstStyle/>
        <a:p>
          <a:pPr lvl="0" algn="ctr" defTabSz="755650">
            <a:lnSpc>
              <a:spcPct val="90000"/>
            </a:lnSpc>
            <a:spcBef>
              <a:spcPct val="0"/>
            </a:spcBef>
            <a:spcAft>
              <a:spcPct val="35000"/>
            </a:spcAft>
          </a:pPr>
          <a:r>
            <a:rPr lang="en-US" sz="1700" kern="1200" smtClean="0"/>
            <a:t>Problem inventory analysis</a:t>
          </a:r>
          <a:endParaRPr lang="en-US" sz="1700" kern="1200" dirty="0" smtClean="0"/>
        </a:p>
      </dsp:txBody>
      <dsp:txXfrm rot="10800000">
        <a:off x="4177490" y="2263139"/>
        <a:ext cx="1680560" cy="27109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55CAE-4135-4748-8DE7-6AEE1D4E0518}">
      <dsp:nvSpPr>
        <dsp:cNvPr id="0" name=""/>
        <dsp:cNvSpPr/>
      </dsp:nvSpPr>
      <dsp:spPr>
        <a:xfrm>
          <a:off x="1" y="41729"/>
          <a:ext cx="4023605" cy="720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Lateral Thinking</a:t>
          </a:r>
          <a:endParaRPr lang="en-US" sz="2500" kern="1200" dirty="0"/>
        </a:p>
      </dsp:txBody>
      <dsp:txXfrm>
        <a:off x="1" y="41729"/>
        <a:ext cx="4023605" cy="720000"/>
      </dsp:txXfrm>
    </dsp:sp>
    <dsp:sp modelId="{596B64D1-A4C4-434D-B508-6344D12CE580}">
      <dsp:nvSpPr>
        <dsp:cNvPr id="0" name=""/>
        <dsp:cNvSpPr/>
      </dsp:nvSpPr>
      <dsp:spPr>
        <a:xfrm>
          <a:off x="42" y="770174"/>
          <a:ext cx="4023605" cy="398025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smtClean="0"/>
            <a:t>Approaching the issue from new illogical directions and using illogical methods to develop new ideas.</a:t>
          </a:r>
          <a:endParaRPr lang="en-US" sz="2500" kern="1200" dirty="0" smtClean="0"/>
        </a:p>
        <a:p>
          <a:pPr marL="228600" lvl="1" indent="-228600" algn="l" defTabSz="1111250">
            <a:lnSpc>
              <a:spcPct val="90000"/>
            </a:lnSpc>
            <a:spcBef>
              <a:spcPct val="0"/>
            </a:spcBef>
            <a:spcAft>
              <a:spcPct val="15000"/>
            </a:spcAft>
            <a:buChar char="••"/>
          </a:pPr>
          <a:r>
            <a:rPr lang="en-US" sz="2500" kern="1200" smtClean="0"/>
            <a:t>Ex.  Free association and forced relation techniques</a:t>
          </a:r>
          <a:endParaRPr lang="en-US" sz="2500" kern="1200" dirty="0" smtClean="0"/>
        </a:p>
        <a:p>
          <a:pPr marL="457200" lvl="2" indent="-228600" algn="l" defTabSz="1111250">
            <a:lnSpc>
              <a:spcPct val="90000"/>
            </a:lnSpc>
            <a:spcBef>
              <a:spcPct val="0"/>
            </a:spcBef>
            <a:spcAft>
              <a:spcPct val="15000"/>
            </a:spcAft>
            <a:buChar char="••"/>
          </a:pPr>
          <a:endParaRPr lang="en-US" sz="2500" kern="1200" dirty="0" smtClean="0"/>
        </a:p>
      </dsp:txBody>
      <dsp:txXfrm>
        <a:off x="42" y="770174"/>
        <a:ext cx="4023605" cy="3980250"/>
      </dsp:txXfrm>
    </dsp:sp>
    <dsp:sp modelId="{44F45BBF-6592-4930-A506-4CA2200EF4E2}">
      <dsp:nvSpPr>
        <dsp:cNvPr id="0" name=""/>
        <dsp:cNvSpPr/>
      </dsp:nvSpPr>
      <dsp:spPr>
        <a:xfrm>
          <a:off x="4586952" y="50174"/>
          <a:ext cx="4023605" cy="720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smtClean="0"/>
            <a:t>Programmed Thinking</a:t>
          </a:r>
          <a:endParaRPr lang="en-US" sz="2500" kern="1200" dirty="0" smtClean="0"/>
        </a:p>
      </dsp:txBody>
      <dsp:txXfrm>
        <a:off x="4586952" y="50174"/>
        <a:ext cx="4023605" cy="720000"/>
      </dsp:txXfrm>
    </dsp:sp>
    <dsp:sp modelId="{08482829-EEE2-492C-8036-16199B864D74}">
      <dsp:nvSpPr>
        <dsp:cNvPr id="0" name=""/>
        <dsp:cNvSpPr/>
      </dsp:nvSpPr>
      <dsp:spPr>
        <a:xfrm>
          <a:off x="4586952" y="770174"/>
          <a:ext cx="4023605" cy="398025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smtClean="0"/>
            <a:t>Techniques are logical and analytical</a:t>
          </a:r>
          <a:endParaRPr lang="en-US" sz="2500" kern="1200" dirty="0" smtClean="0"/>
        </a:p>
        <a:p>
          <a:pPr marL="228600" lvl="1" indent="-228600" algn="l" defTabSz="1111250">
            <a:lnSpc>
              <a:spcPct val="90000"/>
            </a:lnSpc>
            <a:spcBef>
              <a:spcPct val="0"/>
            </a:spcBef>
            <a:spcAft>
              <a:spcPct val="15000"/>
            </a:spcAft>
            <a:buChar char="••"/>
          </a:pPr>
          <a:r>
            <a:rPr lang="en-US" sz="2500" kern="1200" smtClean="0"/>
            <a:t>Structured, organized ways to develop new ideas and products.</a:t>
          </a:r>
          <a:endParaRPr lang="en-US" sz="2500" kern="1200" dirty="0"/>
        </a:p>
      </dsp:txBody>
      <dsp:txXfrm>
        <a:off x="4586952" y="770174"/>
        <a:ext cx="4023605" cy="39802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36ED4-7F06-49D1-96DD-F43ACAD8E4C2}">
      <dsp:nvSpPr>
        <dsp:cNvPr id="0" name=""/>
        <dsp:cNvSpPr/>
      </dsp:nvSpPr>
      <dsp:spPr>
        <a:xfrm>
          <a:off x="3505200" y="669"/>
          <a:ext cx="5257800" cy="2611933"/>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Fashion, television shows, music</a:t>
          </a:r>
          <a:endParaRPr lang="en-US" sz="1600" kern="1200" dirty="0"/>
        </a:p>
        <a:p>
          <a:pPr marL="171450" lvl="1" indent="-171450" algn="l" defTabSz="711200">
            <a:lnSpc>
              <a:spcPct val="90000"/>
            </a:lnSpc>
            <a:spcBef>
              <a:spcPct val="0"/>
            </a:spcBef>
            <a:spcAft>
              <a:spcPct val="15000"/>
            </a:spcAft>
            <a:buChar char="••"/>
          </a:pPr>
          <a:r>
            <a:rPr lang="en-US" sz="1600" kern="1200" dirty="0" smtClean="0"/>
            <a:t>Health and fitness</a:t>
          </a:r>
        </a:p>
        <a:p>
          <a:pPr marL="342900" lvl="2" indent="-171450" algn="l" defTabSz="711200">
            <a:lnSpc>
              <a:spcPct val="90000"/>
            </a:lnSpc>
            <a:spcBef>
              <a:spcPct val="0"/>
            </a:spcBef>
            <a:spcAft>
              <a:spcPct val="15000"/>
            </a:spcAft>
            <a:buChar char="••"/>
          </a:pPr>
          <a:r>
            <a:rPr lang="en-US" sz="1600" kern="1200" dirty="0" smtClean="0"/>
            <a:t>Video games</a:t>
          </a:r>
        </a:p>
        <a:p>
          <a:pPr marL="342900" lvl="2" indent="-171450" algn="l" defTabSz="711200">
            <a:lnSpc>
              <a:spcPct val="90000"/>
            </a:lnSpc>
            <a:spcBef>
              <a:spcPct val="0"/>
            </a:spcBef>
            <a:spcAft>
              <a:spcPct val="15000"/>
            </a:spcAft>
            <a:buChar char="••"/>
          </a:pPr>
          <a:r>
            <a:rPr lang="en-US" sz="1600" kern="1200" dirty="0" smtClean="0"/>
            <a:t>Fitness apps for smart phones</a:t>
          </a:r>
        </a:p>
        <a:p>
          <a:pPr marL="342900" lvl="2" indent="-171450" algn="l" defTabSz="711200">
            <a:lnSpc>
              <a:spcPct val="90000"/>
            </a:lnSpc>
            <a:spcBef>
              <a:spcPct val="0"/>
            </a:spcBef>
            <a:spcAft>
              <a:spcPct val="15000"/>
            </a:spcAft>
            <a:buChar char="••"/>
          </a:pPr>
          <a:r>
            <a:rPr lang="en-US" sz="1600" kern="1200" dirty="0" smtClean="0"/>
            <a:t>Dance workout classes</a:t>
          </a:r>
        </a:p>
        <a:p>
          <a:pPr marL="171450" lvl="1" indent="-171450" algn="l" defTabSz="711200">
            <a:lnSpc>
              <a:spcPct val="90000"/>
            </a:lnSpc>
            <a:spcBef>
              <a:spcPct val="0"/>
            </a:spcBef>
            <a:spcAft>
              <a:spcPct val="15000"/>
            </a:spcAft>
            <a:buChar char="••"/>
          </a:pPr>
          <a:r>
            <a:rPr lang="en-US" sz="1600" kern="1200" dirty="0" smtClean="0"/>
            <a:t>Age of Population</a:t>
          </a:r>
        </a:p>
        <a:p>
          <a:pPr marL="342900" lvl="2" indent="-171450" algn="l" defTabSz="711200">
            <a:lnSpc>
              <a:spcPct val="90000"/>
            </a:lnSpc>
            <a:spcBef>
              <a:spcPct val="0"/>
            </a:spcBef>
            <a:spcAft>
              <a:spcPct val="15000"/>
            </a:spcAft>
            <a:buChar char="••"/>
          </a:pPr>
          <a:r>
            <a:rPr lang="en-US" sz="1600" kern="1200" dirty="0" smtClean="0"/>
            <a:t>Baby boomers – largest segment of the population</a:t>
          </a:r>
        </a:p>
      </dsp:txBody>
      <dsp:txXfrm>
        <a:off x="3505200" y="327161"/>
        <a:ext cx="4278325" cy="1958949"/>
      </dsp:txXfrm>
    </dsp:sp>
    <dsp:sp modelId="{8EBB5CC8-49C8-42BE-A66B-4B200EC3140F}">
      <dsp:nvSpPr>
        <dsp:cNvPr id="0" name=""/>
        <dsp:cNvSpPr/>
      </dsp:nvSpPr>
      <dsp:spPr>
        <a:xfrm>
          <a:off x="0" y="669"/>
          <a:ext cx="3505200" cy="261193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n-US" sz="4600" kern="1200" dirty="0" smtClean="0"/>
            <a:t>Trends</a:t>
          </a:r>
          <a:endParaRPr lang="en-US" sz="4600" kern="1200" dirty="0"/>
        </a:p>
      </dsp:txBody>
      <dsp:txXfrm>
        <a:off x="127504" y="128173"/>
        <a:ext cx="3250192" cy="2356925"/>
      </dsp:txXfrm>
    </dsp:sp>
    <dsp:sp modelId="{5C5574C4-4BF5-49E2-8E4F-ACBA0816D9CA}">
      <dsp:nvSpPr>
        <dsp:cNvPr id="0" name=""/>
        <dsp:cNvSpPr/>
      </dsp:nvSpPr>
      <dsp:spPr>
        <a:xfrm>
          <a:off x="3505199" y="2743200"/>
          <a:ext cx="5257800" cy="2611933"/>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Who better to tell you ideas than the customers who buy your products?</a:t>
          </a:r>
          <a:endParaRPr lang="en-US" sz="1600" kern="1200" dirty="0"/>
        </a:p>
        <a:p>
          <a:pPr marL="171450" lvl="1" indent="-171450" algn="l" defTabSz="711200">
            <a:lnSpc>
              <a:spcPct val="90000"/>
            </a:lnSpc>
            <a:spcBef>
              <a:spcPct val="0"/>
            </a:spcBef>
            <a:spcAft>
              <a:spcPct val="15000"/>
            </a:spcAft>
            <a:buChar char="••"/>
          </a:pPr>
          <a:r>
            <a:rPr lang="en-US" sz="1600" kern="1200" dirty="0" smtClean="0"/>
            <a:t>Marketers must be observant; watch their customers; notice problems</a:t>
          </a:r>
        </a:p>
        <a:p>
          <a:pPr marL="171450" lvl="1" indent="-171450" algn="l" defTabSz="711200">
            <a:lnSpc>
              <a:spcPct val="90000"/>
            </a:lnSpc>
            <a:spcBef>
              <a:spcPct val="0"/>
            </a:spcBef>
            <a:spcAft>
              <a:spcPct val="15000"/>
            </a:spcAft>
            <a:buChar char="••"/>
          </a:pPr>
          <a:r>
            <a:rPr lang="en-US" sz="1600" kern="1200" dirty="0" smtClean="0"/>
            <a:t>Marketers should use formal/informal  methods such as focus groups, surveys, comment cards.</a:t>
          </a:r>
        </a:p>
        <a:p>
          <a:pPr marL="171450" lvl="1" indent="-171450" algn="l" defTabSz="711200">
            <a:lnSpc>
              <a:spcPct val="90000"/>
            </a:lnSpc>
            <a:spcBef>
              <a:spcPct val="0"/>
            </a:spcBef>
            <a:spcAft>
              <a:spcPct val="15000"/>
            </a:spcAft>
            <a:buChar char="••"/>
          </a:pPr>
          <a:r>
            <a:rPr lang="en-US" sz="1600" kern="1200" dirty="0" smtClean="0"/>
            <a:t>Marketers should talk with other professionals who interact with customers regularly.</a:t>
          </a:r>
          <a:endParaRPr lang="en-US" sz="1600" kern="1200" dirty="0"/>
        </a:p>
      </dsp:txBody>
      <dsp:txXfrm>
        <a:off x="3505199" y="3069692"/>
        <a:ext cx="4278325" cy="1958949"/>
      </dsp:txXfrm>
    </dsp:sp>
    <dsp:sp modelId="{3592776C-A04F-4C0E-8761-C56BB9D3C84C}">
      <dsp:nvSpPr>
        <dsp:cNvPr id="0" name=""/>
        <dsp:cNvSpPr/>
      </dsp:nvSpPr>
      <dsp:spPr>
        <a:xfrm>
          <a:off x="0" y="2873796"/>
          <a:ext cx="3505200" cy="261193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87630" rIns="175260" bIns="87630" numCol="1" spcCol="1270" anchor="ctr" anchorCtr="0">
          <a:noAutofit/>
        </a:bodyPr>
        <a:lstStyle/>
        <a:p>
          <a:pPr lvl="0" algn="ctr" defTabSz="2044700">
            <a:lnSpc>
              <a:spcPct val="90000"/>
            </a:lnSpc>
            <a:spcBef>
              <a:spcPct val="0"/>
            </a:spcBef>
            <a:spcAft>
              <a:spcPct val="35000"/>
            </a:spcAft>
          </a:pPr>
          <a:r>
            <a:rPr lang="en-US" sz="4600" kern="1200" dirty="0" smtClean="0"/>
            <a:t>Customers</a:t>
          </a:r>
          <a:endParaRPr lang="en-US" sz="4600" kern="1200" dirty="0"/>
        </a:p>
      </dsp:txBody>
      <dsp:txXfrm>
        <a:off x="127504" y="3001300"/>
        <a:ext cx="3250192" cy="23569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53EF8-06DB-410B-B726-79632BE13E00}">
      <dsp:nvSpPr>
        <dsp:cNvPr id="0" name=""/>
        <dsp:cNvSpPr/>
      </dsp:nvSpPr>
      <dsp:spPr>
        <a:xfrm>
          <a:off x="3383279" y="0"/>
          <a:ext cx="5074920" cy="164306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Existing complaints about products</a:t>
          </a:r>
          <a:endParaRPr lang="en-US" sz="1800" kern="1200" dirty="0"/>
        </a:p>
        <a:p>
          <a:pPr marL="171450" lvl="1" indent="-171450" algn="l" defTabSz="800100">
            <a:lnSpc>
              <a:spcPct val="90000"/>
            </a:lnSpc>
            <a:spcBef>
              <a:spcPct val="0"/>
            </a:spcBef>
            <a:spcAft>
              <a:spcPct val="15000"/>
            </a:spcAft>
            <a:buChar char="••"/>
          </a:pPr>
          <a:r>
            <a:rPr lang="en-US" sz="1800" kern="1200" dirty="0" smtClean="0"/>
            <a:t>Look for ways to improve your goods/services even when there are no problems.</a:t>
          </a:r>
        </a:p>
      </dsp:txBody>
      <dsp:txXfrm>
        <a:off x="3383279" y="205383"/>
        <a:ext cx="4458772" cy="1232296"/>
      </dsp:txXfrm>
    </dsp:sp>
    <dsp:sp modelId="{9E38E8CC-233A-489E-8073-98F0B695563B}">
      <dsp:nvSpPr>
        <dsp:cNvPr id="0" name=""/>
        <dsp:cNvSpPr/>
      </dsp:nvSpPr>
      <dsp:spPr>
        <a:xfrm>
          <a:off x="0" y="0"/>
          <a:ext cx="3383280" cy="16430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Existing products</a:t>
          </a:r>
          <a:endParaRPr lang="en-US" sz="3000" kern="1200" dirty="0"/>
        </a:p>
      </dsp:txBody>
      <dsp:txXfrm>
        <a:off x="80208" y="80208"/>
        <a:ext cx="3222864" cy="1482646"/>
      </dsp:txXfrm>
    </dsp:sp>
    <dsp:sp modelId="{B9E2D063-C1BB-4DBC-BC0C-51E099AE6501}">
      <dsp:nvSpPr>
        <dsp:cNvPr id="0" name=""/>
        <dsp:cNvSpPr/>
      </dsp:nvSpPr>
      <dsp:spPr>
        <a:xfrm>
          <a:off x="3383279" y="1807368"/>
          <a:ext cx="5074920" cy="164306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Those that go along with something else that already exists.</a:t>
          </a:r>
          <a:endParaRPr lang="en-US" sz="1800" kern="1200" dirty="0"/>
        </a:p>
      </dsp:txBody>
      <dsp:txXfrm>
        <a:off x="3383279" y="2012751"/>
        <a:ext cx="4458772" cy="1232296"/>
      </dsp:txXfrm>
    </dsp:sp>
    <dsp:sp modelId="{B2D4D204-6A29-4BE3-9875-161A65D6B938}">
      <dsp:nvSpPr>
        <dsp:cNvPr id="0" name=""/>
        <dsp:cNvSpPr/>
      </dsp:nvSpPr>
      <dsp:spPr>
        <a:xfrm>
          <a:off x="0" y="1807368"/>
          <a:ext cx="3383280" cy="16430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Complementary products</a:t>
          </a:r>
          <a:endParaRPr lang="en-US" sz="3000" kern="1200" dirty="0"/>
        </a:p>
      </dsp:txBody>
      <dsp:txXfrm>
        <a:off x="80208" y="1887576"/>
        <a:ext cx="3222864" cy="1482646"/>
      </dsp:txXfrm>
    </dsp:sp>
    <dsp:sp modelId="{10FA6C1C-AEED-4B30-B979-528ABB2D467A}">
      <dsp:nvSpPr>
        <dsp:cNvPr id="0" name=""/>
        <dsp:cNvSpPr/>
      </dsp:nvSpPr>
      <dsp:spPr>
        <a:xfrm>
          <a:off x="3383279" y="3614737"/>
          <a:ext cx="5074920" cy="1643062"/>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A product that takes the place of another product.</a:t>
          </a:r>
          <a:endParaRPr lang="en-US" sz="1800" kern="1200" dirty="0"/>
        </a:p>
      </dsp:txBody>
      <dsp:txXfrm>
        <a:off x="3383279" y="3820120"/>
        <a:ext cx="4458772" cy="1232296"/>
      </dsp:txXfrm>
    </dsp:sp>
    <dsp:sp modelId="{F7F47AF8-7FB2-4971-99AB-EFE281A4FACA}">
      <dsp:nvSpPr>
        <dsp:cNvPr id="0" name=""/>
        <dsp:cNvSpPr/>
      </dsp:nvSpPr>
      <dsp:spPr>
        <a:xfrm>
          <a:off x="0" y="3614737"/>
          <a:ext cx="3383280" cy="16430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Substitute Products</a:t>
          </a:r>
          <a:endParaRPr lang="en-US" sz="3000" kern="1200" dirty="0"/>
        </a:p>
      </dsp:txBody>
      <dsp:txXfrm>
        <a:off x="80208" y="3694945"/>
        <a:ext cx="3222864" cy="14826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22ADF7-E0CC-4BFE-942E-1E0EB0108C99}">
      <dsp:nvSpPr>
        <dsp:cNvPr id="0" name=""/>
        <dsp:cNvSpPr/>
      </dsp:nvSpPr>
      <dsp:spPr>
        <a:xfrm>
          <a:off x="4493797" y="349545"/>
          <a:ext cx="1779909" cy="1779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When generating business/product ideas, think about what the company does best.  </a:t>
          </a:r>
          <a:endParaRPr lang="en-US" sz="1700" kern="1200" dirty="0"/>
        </a:p>
      </dsp:txBody>
      <dsp:txXfrm>
        <a:off x="4493797" y="349545"/>
        <a:ext cx="1779909" cy="1779909"/>
      </dsp:txXfrm>
    </dsp:sp>
    <dsp:sp modelId="{C8AB257F-112D-414C-96D8-4CECCA698190}">
      <dsp:nvSpPr>
        <dsp:cNvPr id="0" name=""/>
        <dsp:cNvSpPr/>
      </dsp:nvSpPr>
      <dsp:spPr>
        <a:xfrm>
          <a:off x="1780969" y="-1117"/>
          <a:ext cx="4210460" cy="4210460"/>
        </a:xfrm>
        <a:prstGeom prst="circularArrow">
          <a:avLst>
            <a:gd name="adj1" fmla="val 8243"/>
            <a:gd name="adj2" fmla="val 575681"/>
            <a:gd name="adj3" fmla="val 2965853"/>
            <a:gd name="adj4" fmla="val 50384"/>
            <a:gd name="adj5" fmla="val 9617"/>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FA018A-D159-48ED-A349-03BA182054B7}">
      <dsp:nvSpPr>
        <dsp:cNvPr id="0" name=""/>
        <dsp:cNvSpPr/>
      </dsp:nvSpPr>
      <dsp:spPr>
        <a:xfrm>
          <a:off x="2996245" y="2943382"/>
          <a:ext cx="1779909" cy="1779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A business owner knows his/her own company’s strengths.  </a:t>
          </a:r>
          <a:endParaRPr lang="en-US" sz="1700" kern="1200" dirty="0"/>
        </a:p>
      </dsp:txBody>
      <dsp:txXfrm>
        <a:off x="2996245" y="2943382"/>
        <a:ext cx="1779909" cy="1779909"/>
      </dsp:txXfrm>
    </dsp:sp>
    <dsp:sp modelId="{D09BD479-997B-4724-AEE4-74D8D6FF4693}">
      <dsp:nvSpPr>
        <dsp:cNvPr id="0" name=""/>
        <dsp:cNvSpPr/>
      </dsp:nvSpPr>
      <dsp:spPr>
        <a:xfrm>
          <a:off x="1780969" y="-1117"/>
          <a:ext cx="4210460" cy="4210460"/>
        </a:xfrm>
        <a:prstGeom prst="circularArrow">
          <a:avLst>
            <a:gd name="adj1" fmla="val 8243"/>
            <a:gd name="adj2" fmla="val 575681"/>
            <a:gd name="adj3" fmla="val 10173935"/>
            <a:gd name="adj4" fmla="val 7258466"/>
            <a:gd name="adj5" fmla="val 9617"/>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58209F-4365-474B-A618-5A312BAF5E60}">
      <dsp:nvSpPr>
        <dsp:cNvPr id="0" name=""/>
        <dsp:cNvSpPr/>
      </dsp:nvSpPr>
      <dsp:spPr>
        <a:xfrm>
          <a:off x="1498692" y="349545"/>
          <a:ext cx="1779909" cy="1779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How can you turn those strengths into successful products?</a:t>
          </a:r>
          <a:endParaRPr lang="en-US" sz="1700" kern="1200" dirty="0"/>
        </a:p>
      </dsp:txBody>
      <dsp:txXfrm>
        <a:off x="1498692" y="349545"/>
        <a:ext cx="1779909" cy="1779909"/>
      </dsp:txXfrm>
    </dsp:sp>
    <dsp:sp modelId="{CE25AB7D-BCED-4297-BE03-6527C6F993A5}">
      <dsp:nvSpPr>
        <dsp:cNvPr id="0" name=""/>
        <dsp:cNvSpPr/>
      </dsp:nvSpPr>
      <dsp:spPr>
        <a:xfrm>
          <a:off x="1760506" y="567"/>
          <a:ext cx="4210460" cy="4210460"/>
        </a:xfrm>
        <a:prstGeom prst="circularArrow">
          <a:avLst>
            <a:gd name="adj1" fmla="val 8243"/>
            <a:gd name="adj2" fmla="val 575681"/>
            <a:gd name="adj3" fmla="val 16858587"/>
            <a:gd name="adj4" fmla="val 14965733"/>
            <a:gd name="adj5" fmla="val 9617"/>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C8E71-A6E6-4125-95A6-31E59852394F}">
      <dsp:nvSpPr>
        <dsp:cNvPr id="0" name=""/>
        <dsp:cNvSpPr/>
      </dsp:nvSpPr>
      <dsp:spPr>
        <a:xfrm>
          <a:off x="0" y="0"/>
          <a:ext cx="7848600" cy="118660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Helps determine the long term survival, profitability, and success of a business.</a:t>
          </a:r>
          <a:endParaRPr lang="en-US" sz="2000" kern="1200" dirty="0"/>
        </a:p>
      </dsp:txBody>
      <dsp:txXfrm>
        <a:off x="1688380" y="0"/>
        <a:ext cx="6160219" cy="1186606"/>
      </dsp:txXfrm>
    </dsp:sp>
    <dsp:sp modelId="{DB14A1CD-92D0-4866-B4E7-761FCC8ACBE2}">
      <dsp:nvSpPr>
        <dsp:cNvPr id="0" name=""/>
        <dsp:cNvSpPr/>
      </dsp:nvSpPr>
      <dsp:spPr>
        <a:xfrm>
          <a:off x="118660" y="118660"/>
          <a:ext cx="1569720" cy="949285"/>
        </a:xfrm>
        <a:prstGeom prst="roundRect">
          <a:avLst>
            <a:gd name="adj" fmla="val 10000"/>
          </a:avLst>
        </a:prstGeom>
        <a:blipFill rotWithShape="0">
          <a:blip xmlns:r="http://schemas.openxmlformats.org/officeDocument/2006/relationships" r:embed="rId1"/>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F6B21E-D037-4797-84F7-F788DC63BFBE}">
      <dsp:nvSpPr>
        <dsp:cNvPr id="0" name=""/>
        <dsp:cNvSpPr/>
      </dsp:nvSpPr>
      <dsp:spPr>
        <a:xfrm>
          <a:off x="0" y="1305267"/>
          <a:ext cx="7848600" cy="118660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smtClean="0"/>
            <a:t>Change in the market is constant; therefore, businesses must respond to or even anticipate those changes.  If not, customers look to the competition.</a:t>
          </a:r>
          <a:endParaRPr lang="en-US" sz="2000" kern="1200" dirty="0" smtClean="0"/>
        </a:p>
      </dsp:txBody>
      <dsp:txXfrm>
        <a:off x="1688380" y="1305267"/>
        <a:ext cx="6160219" cy="1186606"/>
      </dsp:txXfrm>
    </dsp:sp>
    <dsp:sp modelId="{40772EF0-B96E-4EFF-ABAD-49CC95CBF11C}">
      <dsp:nvSpPr>
        <dsp:cNvPr id="0" name=""/>
        <dsp:cNvSpPr/>
      </dsp:nvSpPr>
      <dsp:spPr>
        <a:xfrm>
          <a:off x="118660" y="1423927"/>
          <a:ext cx="1569720" cy="949285"/>
        </a:xfrm>
        <a:prstGeom prst="roundRect">
          <a:avLst>
            <a:gd name="adj" fmla="val 10000"/>
          </a:avLst>
        </a:prstGeom>
        <a:blipFill rotWithShape="0">
          <a:blip xmlns:r="http://schemas.openxmlformats.org/officeDocument/2006/relationships" r:embed="rId2"/>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8222AC-3C5F-4F38-82A9-908E1C9CED55}">
      <dsp:nvSpPr>
        <dsp:cNvPr id="0" name=""/>
        <dsp:cNvSpPr/>
      </dsp:nvSpPr>
      <dsp:spPr>
        <a:xfrm>
          <a:off x="0" y="2610534"/>
          <a:ext cx="7848600" cy="118660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smtClean="0"/>
            <a:t>To stay ahead of the competition.</a:t>
          </a:r>
          <a:endParaRPr lang="en-US" sz="2000" kern="1200" dirty="0" smtClean="0"/>
        </a:p>
      </dsp:txBody>
      <dsp:txXfrm>
        <a:off x="1688380" y="2610534"/>
        <a:ext cx="6160219" cy="1186606"/>
      </dsp:txXfrm>
    </dsp:sp>
    <dsp:sp modelId="{7A0B45BB-0E61-42B3-9704-88C797DA1E7C}">
      <dsp:nvSpPr>
        <dsp:cNvPr id="0" name=""/>
        <dsp:cNvSpPr/>
      </dsp:nvSpPr>
      <dsp:spPr>
        <a:xfrm>
          <a:off x="118660" y="2729195"/>
          <a:ext cx="1569720" cy="949285"/>
        </a:xfrm>
        <a:prstGeom prst="roundRect">
          <a:avLst>
            <a:gd name="adj" fmla="val 10000"/>
          </a:avLst>
        </a:prstGeom>
        <a:blipFill rotWithShape="0">
          <a:blip xmlns:r="http://schemas.openxmlformats.org/officeDocument/2006/relationships" r:embed="rId3"/>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797DB6-FD62-464C-8F25-398D82613F8F}">
      <dsp:nvSpPr>
        <dsp:cNvPr id="0" name=""/>
        <dsp:cNvSpPr/>
      </dsp:nvSpPr>
      <dsp:spPr>
        <a:xfrm>
          <a:off x="0" y="3915801"/>
          <a:ext cx="7848600" cy="118660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Product life cycles are shorter.  </a:t>
          </a:r>
          <a:endParaRPr lang="en-US" sz="2000" kern="1200" dirty="0"/>
        </a:p>
      </dsp:txBody>
      <dsp:txXfrm>
        <a:off x="1688380" y="3915801"/>
        <a:ext cx="6160219" cy="1186606"/>
      </dsp:txXfrm>
    </dsp:sp>
    <dsp:sp modelId="{5EDDEC4E-8B7F-4657-B7B7-5BFC35950339}">
      <dsp:nvSpPr>
        <dsp:cNvPr id="0" name=""/>
        <dsp:cNvSpPr/>
      </dsp:nvSpPr>
      <dsp:spPr>
        <a:xfrm>
          <a:off x="118660" y="4034462"/>
          <a:ext cx="1569720" cy="949285"/>
        </a:xfrm>
        <a:prstGeom prst="roundRect">
          <a:avLst>
            <a:gd name="adj" fmla="val 10000"/>
          </a:avLst>
        </a:prstGeom>
        <a:blipFill rotWithShape="0">
          <a:blip xmlns:r="http://schemas.openxmlformats.org/officeDocument/2006/relationships" r:embed="rId4"/>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4E996-2B10-4E51-96EA-3B862A6BAEE1}">
      <dsp:nvSpPr>
        <dsp:cNvPr id="0" name=""/>
        <dsp:cNvSpPr/>
      </dsp:nvSpPr>
      <dsp:spPr>
        <a:xfrm>
          <a:off x="3237" y="4436"/>
          <a:ext cx="1946634" cy="67025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smtClean="0"/>
            <a:t>Mind Mapping</a:t>
          </a:r>
          <a:endParaRPr lang="en-US" sz="1700" kern="1200" dirty="0"/>
        </a:p>
      </dsp:txBody>
      <dsp:txXfrm>
        <a:off x="3237" y="4436"/>
        <a:ext cx="1946634" cy="670258"/>
      </dsp:txXfrm>
    </dsp:sp>
    <dsp:sp modelId="{E74111E0-B67B-488C-9C4C-07D6EAB63D34}">
      <dsp:nvSpPr>
        <dsp:cNvPr id="0" name=""/>
        <dsp:cNvSpPr/>
      </dsp:nvSpPr>
      <dsp:spPr>
        <a:xfrm>
          <a:off x="3237" y="674695"/>
          <a:ext cx="1946634" cy="412146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smtClean="0"/>
            <a:t>A visual creative thinking technique.</a:t>
          </a:r>
          <a:endParaRPr lang="en-US" sz="1700" kern="1200" dirty="0"/>
        </a:p>
        <a:p>
          <a:pPr marL="171450" lvl="1" indent="-171450" algn="l" defTabSz="755650">
            <a:lnSpc>
              <a:spcPct val="90000"/>
            </a:lnSpc>
            <a:spcBef>
              <a:spcPct val="0"/>
            </a:spcBef>
            <a:spcAft>
              <a:spcPct val="15000"/>
            </a:spcAft>
            <a:buChar char="••"/>
          </a:pPr>
          <a:r>
            <a:rPr lang="en-US" sz="1700" kern="1200" smtClean="0"/>
            <a:t>Generate ideas by making associations.</a:t>
          </a:r>
          <a:endParaRPr lang="en-US" sz="1700" kern="1200" dirty="0"/>
        </a:p>
        <a:p>
          <a:pPr marL="171450" lvl="1" indent="-171450" algn="l" defTabSz="755650">
            <a:lnSpc>
              <a:spcPct val="90000"/>
            </a:lnSpc>
            <a:spcBef>
              <a:spcPct val="0"/>
            </a:spcBef>
            <a:spcAft>
              <a:spcPct val="15000"/>
            </a:spcAft>
            <a:buChar char="••"/>
          </a:pPr>
          <a:r>
            <a:rPr lang="en-US" sz="1700" kern="1200" smtClean="0"/>
            <a:t>Expands thinking and generates many ideas in a short amount of time.  </a:t>
          </a:r>
          <a:endParaRPr lang="en-US" sz="1700" kern="1200" dirty="0"/>
        </a:p>
      </dsp:txBody>
      <dsp:txXfrm>
        <a:off x="3237" y="674695"/>
        <a:ext cx="1946634" cy="4121467"/>
      </dsp:txXfrm>
    </dsp:sp>
    <dsp:sp modelId="{E8ED8A72-B3D3-439A-B070-8BAD5864CBA9}">
      <dsp:nvSpPr>
        <dsp:cNvPr id="0" name=""/>
        <dsp:cNvSpPr/>
      </dsp:nvSpPr>
      <dsp:spPr>
        <a:xfrm>
          <a:off x="2222400" y="4436"/>
          <a:ext cx="1946634" cy="67025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smtClean="0"/>
            <a:t>Braindrawing</a:t>
          </a:r>
          <a:endParaRPr lang="en-US" sz="1700" kern="1200" dirty="0"/>
        </a:p>
      </dsp:txBody>
      <dsp:txXfrm>
        <a:off x="2222400" y="4436"/>
        <a:ext cx="1946634" cy="670258"/>
      </dsp:txXfrm>
    </dsp:sp>
    <dsp:sp modelId="{FA5280BF-F24B-4262-845A-33DE717EF56C}">
      <dsp:nvSpPr>
        <dsp:cNvPr id="0" name=""/>
        <dsp:cNvSpPr/>
      </dsp:nvSpPr>
      <dsp:spPr>
        <a:xfrm>
          <a:off x="2222400" y="674695"/>
          <a:ext cx="1946634" cy="412146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smtClean="0"/>
            <a:t>Taking turns sketching or doodling</a:t>
          </a:r>
          <a:endParaRPr lang="en-US" sz="1700" kern="1200" dirty="0"/>
        </a:p>
        <a:p>
          <a:pPr marL="171450" lvl="1" indent="-171450" algn="l" defTabSz="755650">
            <a:lnSpc>
              <a:spcPct val="90000"/>
            </a:lnSpc>
            <a:spcBef>
              <a:spcPct val="0"/>
            </a:spcBef>
            <a:spcAft>
              <a:spcPct val="15000"/>
            </a:spcAft>
            <a:buChar char="••"/>
          </a:pPr>
          <a:r>
            <a:rPr lang="en-US" sz="1700" kern="1200" smtClean="0"/>
            <a:t>Builds on the other’s drawings</a:t>
          </a:r>
          <a:endParaRPr lang="en-US" sz="1700" kern="1200" dirty="0"/>
        </a:p>
        <a:p>
          <a:pPr marL="171450" lvl="1" indent="-171450" algn="l" defTabSz="755650">
            <a:lnSpc>
              <a:spcPct val="90000"/>
            </a:lnSpc>
            <a:spcBef>
              <a:spcPct val="0"/>
            </a:spcBef>
            <a:spcAft>
              <a:spcPct val="15000"/>
            </a:spcAft>
            <a:buChar char="••"/>
          </a:pPr>
          <a:r>
            <a:rPr lang="en-US" sz="1700" kern="1200" smtClean="0"/>
            <a:t>Study the doodles</a:t>
          </a:r>
          <a:endParaRPr lang="en-US" sz="1700" kern="1200" dirty="0"/>
        </a:p>
        <a:p>
          <a:pPr marL="171450" lvl="1" indent="-171450" algn="l" defTabSz="755650">
            <a:lnSpc>
              <a:spcPct val="90000"/>
            </a:lnSpc>
            <a:spcBef>
              <a:spcPct val="0"/>
            </a:spcBef>
            <a:spcAft>
              <a:spcPct val="15000"/>
            </a:spcAft>
            <a:buChar char="••"/>
          </a:pPr>
          <a:r>
            <a:rPr lang="en-US" sz="1700" kern="1200" smtClean="0"/>
            <a:t>Determine how the shapes can be related to their product opportunity.</a:t>
          </a:r>
          <a:endParaRPr lang="en-US" sz="1700" kern="1200" dirty="0"/>
        </a:p>
      </dsp:txBody>
      <dsp:txXfrm>
        <a:off x="2222400" y="674695"/>
        <a:ext cx="1946634" cy="4121467"/>
      </dsp:txXfrm>
    </dsp:sp>
    <dsp:sp modelId="{0EAFC69A-1DD7-4EEC-A1B4-F399E4EF21E7}">
      <dsp:nvSpPr>
        <dsp:cNvPr id="0" name=""/>
        <dsp:cNvSpPr/>
      </dsp:nvSpPr>
      <dsp:spPr>
        <a:xfrm>
          <a:off x="4441564" y="4436"/>
          <a:ext cx="1946634" cy="67025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smtClean="0"/>
            <a:t>Free Association</a:t>
          </a:r>
          <a:endParaRPr lang="en-US" sz="1700" kern="1200" dirty="0"/>
        </a:p>
      </dsp:txBody>
      <dsp:txXfrm>
        <a:off x="4441564" y="4436"/>
        <a:ext cx="1946634" cy="670258"/>
      </dsp:txXfrm>
    </dsp:sp>
    <dsp:sp modelId="{80CB1A7F-0259-4794-BE30-07CE366C22DA}">
      <dsp:nvSpPr>
        <dsp:cNvPr id="0" name=""/>
        <dsp:cNvSpPr/>
      </dsp:nvSpPr>
      <dsp:spPr>
        <a:xfrm>
          <a:off x="4441564" y="674695"/>
          <a:ext cx="1946634" cy="412146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smtClean="0"/>
            <a:t>Allow the mind to wander</a:t>
          </a:r>
          <a:endParaRPr lang="en-US" sz="1700" kern="1200" dirty="0"/>
        </a:p>
        <a:p>
          <a:pPr marL="171450" lvl="1" indent="-171450" algn="l" defTabSz="755650">
            <a:lnSpc>
              <a:spcPct val="90000"/>
            </a:lnSpc>
            <a:spcBef>
              <a:spcPct val="0"/>
            </a:spcBef>
            <a:spcAft>
              <a:spcPct val="15000"/>
            </a:spcAft>
            <a:buChar char="••"/>
          </a:pPr>
          <a:r>
            <a:rPr lang="en-US" sz="1700" kern="1200" smtClean="0"/>
            <a:t>Identify the first thing that comes to mind</a:t>
          </a:r>
          <a:endParaRPr lang="en-US" sz="1700" kern="1200" dirty="0"/>
        </a:p>
        <a:p>
          <a:pPr marL="171450" lvl="1" indent="-171450" algn="l" defTabSz="755650">
            <a:lnSpc>
              <a:spcPct val="90000"/>
            </a:lnSpc>
            <a:spcBef>
              <a:spcPct val="0"/>
            </a:spcBef>
            <a:spcAft>
              <a:spcPct val="15000"/>
            </a:spcAft>
            <a:buChar char="••"/>
          </a:pPr>
          <a:r>
            <a:rPr lang="en-US" sz="1700" kern="1200" smtClean="0"/>
            <a:t>Record the flow of ideas</a:t>
          </a:r>
          <a:endParaRPr lang="en-US" sz="1700" kern="1200" dirty="0"/>
        </a:p>
        <a:p>
          <a:pPr marL="171450" lvl="1" indent="-171450" algn="l" defTabSz="755650">
            <a:lnSpc>
              <a:spcPct val="90000"/>
            </a:lnSpc>
            <a:spcBef>
              <a:spcPct val="0"/>
            </a:spcBef>
            <a:spcAft>
              <a:spcPct val="15000"/>
            </a:spcAft>
            <a:buChar char="••"/>
          </a:pPr>
          <a:r>
            <a:rPr lang="en-US" sz="1700" kern="1200" smtClean="0"/>
            <a:t>Continue the process until a connection</a:t>
          </a:r>
          <a:endParaRPr lang="en-US" sz="1700" kern="1200" dirty="0"/>
        </a:p>
      </dsp:txBody>
      <dsp:txXfrm>
        <a:off x="4441564" y="674695"/>
        <a:ext cx="1946634" cy="4121467"/>
      </dsp:txXfrm>
    </dsp:sp>
    <dsp:sp modelId="{2960D0FA-7917-43A8-A1E3-EDC45860FC01}">
      <dsp:nvSpPr>
        <dsp:cNvPr id="0" name=""/>
        <dsp:cNvSpPr/>
      </dsp:nvSpPr>
      <dsp:spPr>
        <a:xfrm>
          <a:off x="6660727" y="4436"/>
          <a:ext cx="1946634" cy="67025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smtClean="0"/>
            <a:t>Forced Questioning</a:t>
          </a:r>
          <a:endParaRPr lang="en-US" sz="1700" kern="1200" dirty="0"/>
        </a:p>
      </dsp:txBody>
      <dsp:txXfrm>
        <a:off x="6660727" y="4436"/>
        <a:ext cx="1946634" cy="670258"/>
      </dsp:txXfrm>
    </dsp:sp>
    <dsp:sp modelId="{38FF479C-73D4-4060-A720-B5474F9AE327}">
      <dsp:nvSpPr>
        <dsp:cNvPr id="0" name=""/>
        <dsp:cNvSpPr/>
      </dsp:nvSpPr>
      <dsp:spPr>
        <a:xfrm>
          <a:off x="6660727" y="674695"/>
          <a:ext cx="1946634" cy="4121467"/>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smtClean="0"/>
            <a:t>Similar to starbursting</a:t>
          </a:r>
          <a:endParaRPr lang="en-US" sz="1700" kern="1200" dirty="0"/>
        </a:p>
        <a:p>
          <a:pPr marL="171450" lvl="1" indent="-171450" algn="l" defTabSz="755650">
            <a:lnSpc>
              <a:spcPct val="90000"/>
            </a:lnSpc>
            <a:spcBef>
              <a:spcPct val="0"/>
            </a:spcBef>
            <a:spcAft>
              <a:spcPct val="15000"/>
            </a:spcAft>
            <a:buChar char="••"/>
          </a:pPr>
          <a:r>
            <a:rPr lang="en-US" sz="1700" kern="1200" smtClean="0"/>
            <a:t>Basic questions develop into product opportunity questions</a:t>
          </a:r>
          <a:endParaRPr lang="en-US" sz="1700" kern="1200" dirty="0"/>
        </a:p>
        <a:p>
          <a:pPr marL="171450" lvl="1" indent="-171450" algn="l" defTabSz="755650">
            <a:lnSpc>
              <a:spcPct val="90000"/>
            </a:lnSpc>
            <a:spcBef>
              <a:spcPct val="0"/>
            </a:spcBef>
            <a:spcAft>
              <a:spcPct val="15000"/>
            </a:spcAft>
            <a:buChar char="••"/>
          </a:pPr>
          <a:r>
            <a:rPr lang="en-US" sz="1700" kern="1200" smtClean="0"/>
            <a:t>Includes more than the 5 W’s</a:t>
          </a:r>
          <a:endParaRPr lang="en-US" sz="1700" kern="1200" dirty="0"/>
        </a:p>
        <a:p>
          <a:pPr marL="171450" lvl="1" indent="-171450" algn="l" defTabSz="755650">
            <a:lnSpc>
              <a:spcPct val="90000"/>
            </a:lnSpc>
            <a:spcBef>
              <a:spcPct val="0"/>
            </a:spcBef>
            <a:spcAft>
              <a:spcPct val="15000"/>
            </a:spcAft>
            <a:buChar char="••"/>
          </a:pPr>
          <a:r>
            <a:rPr lang="en-US" sz="1700" kern="1200" smtClean="0"/>
            <a:t>More situational wording such as might, would, could</a:t>
          </a:r>
          <a:endParaRPr lang="en-US" sz="1700" kern="1200" dirty="0"/>
        </a:p>
      </dsp:txBody>
      <dsp:txXfrm>
        <a:off x="6660727" y="674695"/>
        <a:ext cx="1946634" cy="41214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F3C4D-2C9A-4490-832A-652EE37D8285}">
      <dsp:nvSpPr>
        <dsp:cNvPr id="0" name=""/>
        <dsp:cNvSpPr/>
      </dsp:nvSpPr>
      <dsp:spPr>
        <a:xfrm>
          <a:off x="3266" y="263951"/>
          <a:ext cx="1963861" cy="665317"/>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err="1" smtClean="0"/>
            <a:t>Synectics</a:t>
          </a:r>
          <a:endParaRPr lang="en-US" sz="1700" kern="1200" dirty="0"/>
        </a:p>
      </dsp:txBody>
      <dsp:txXfrm>
        <a:off x="3266" y="263951"/>
        <a:ext cx="1963861" cy="665317"/>
      </dsp:txXfrm>
    </dsp:sp>
    <dsp:sp modelId="{730C81FC-FDED-413B-9F56-F74CC193C5F7}">
      <dsp:nvSpPr>
        <dsp:cNvPr id="0" name=""/>
        <dsp:cNvSpPr/>
      </dsp:nvSpPr>
      <dsp:spPr>
        <a:xfrm>
          <a:off x="3266" y="929268"/>
          <a:ext cx="1963861" cy="429318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smtClean="0"/>
            <a:t>Derived from a Greek word meaning “bringing forth together”</a:t>
          </a:r>
          <a:endParaRPr lang="en-US" sz="1700" kern="1200" dirty="0" smtClean="0"/>
        </a:p>
        <a:p>
          <a:pPr marL="171450" lvl="1" indent="-171450" algn="l" defTabSz="755650">
            <a:lnSpc>
              <a:spcPct val="90000"/>
            </a:lnSpc>
            <a:spcBef>
              <a:spcPct val="0"/>
            </a:spcBef>
            <a:spcAft>
              <a:spcPct val="15000"/>
            </a:spcAft>
            <a:buChar char="••"/>
          </a:pPr>
          <a:r>
            <a:rPr lang="en-US" sz="1700" kern="1200" smtClean="0"/>
            <a:t>Making connections through forced relations.</a:t>
          </a:r>
          <a:endParaRPr lang="en-US" sz="1700" kern="1200" dirty="0" smtClean="0"/>
        </a:p>
        <a:p>
          <a:pPr marL="171450" lvl="1" indent="-171450" algn="l" defTabSz="755650">
            <a:lnSpc>
              <a:spcPct val="90000"/>
            </a:lnSpc>
            <a:spcBef>
              <a:spcPct val="0"/>
            </a:spcBef>
            <a:spcAft>
              <a:spcPct val="15000"/>
            </a:spcAft>
            <a:buChar char="••"/>
          </a:pPr>
          <a:r>
            <a:rPr lang="en-US" sz="1700" kern="1200" smtClean="0"/>
            <a:t>Time consuming but rewarding</a:t>
          </a:r>
          <a:endParaRPr lang="en-US" sz="1700" kern="1200" dirty="0" smtClean="0"/>
        </a:p>
        <a:p>
          <a:pPr marL="171450" lvl="1" indent="-171450" algn="l" defTabSz="755650">
            <a:lnSpc>
              <a:spcPct val="90000"/>
            </a:lnSpc>
            <a:spcBef>
              <a:spcPct val="0"/>
            </a:spcBef>
            <a:spcAft>
              <a:spcPct val="15000"/>
            </a:spcAft>
            <a:buChar char="••"/>
          </a:pPr>
          <a:r>
            <a:rPr lang="en-US" sz="1700" kern="1200" smtClean="0"/>
            <a:t>Excellent tool when other methods fail</a:t>
          </a:r>
          <a:endParaRPr lang="en-US" sz="1700" kern="1200" dirty="0" smtClean="0"/>
        </a:p>
      </dsp:txBody>
      <dsp:txXfrm>
        <a:off x="3266" y="929268"/>
        <a:ext cx="1963861" cy="4293180"/>
      </dsp:txXfrm>
    </dsp:sp>
    <dsp:sp modelId="{FD76B753-44F1-4F8B-AEB7-11FACD936677}">
      <dsp:nvSpPr>
        <dsp:cNvPr id="0" name=""/>
        <dsp:cNvSpPr/>
      </dsp:nvSpPr>
      <dsp:spPr>
        <a:xfrm>
          <a:off x="2242068" y="263951"/>
          <a:ext cx="1963861" cy="665317"/>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smtClean="0"/>
            <a:t>Forced Relations</a:t>
          </a:r>
          <a:endParaRPr lang="en-US" sz="1700" kern="1200" dirty="0" smtClean="0"/>
        </a:p>
      </dsp:txBody>
      <dsp:txXfrm>
        <a:off x="2242068" y="263951"/>
        <a:ext cx="1963861" cy="665317"/>
      </dsp:txXfrm>
    </dsp:sp>
    <dsp:sp modelId="{30F70435-8FF8-450E-9E03-B97ABCA3FC7A}">
      <dsp:nvSpPr>
        <dsp:cNvPr id="0" name=""/>
        <dsp:cNvSpPr/>
      </dsp:nvSpPr>
      <dsp:spPr>
        <a:xfrm>
          <a:off x="2242068" y="929268"/>
          <a:ext cx="1963861" cy="429318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smtClean="0"/>
            <a:t>Connecting two items or ideas that seem unrelated</a:t>
          </a:r>
          <a:endParaRPr lang="en-US" sz="1700" kern="1200" dirty="0" smtClean="0"/>
        </a:p>
      </dsp:txBody>
      <dsp:txXfrm>
        <a:off x="2242068" y="929268"/>
        <a:ext cx="1963861" cy="4293180"/>
      </dsp:txXfrm>
    </dsp:sp>
    <dsp:sp modelId="{24EEF785-48F0-4362-93B7-7FD80AC79E6D}">
      <dsp:nvSpPr>
        <dsp:cNvPr id="0" name=""/>
        <dsp:cNvSpPr/>
      </dsp:nvSpPr>
      <dsp:spPr>
        <a:xfrm>
          <a:off x="4480870" y="263951"/>
          <a:ext cx="1963861" cy="665317"/>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smtClean="0"/>
            <a:t>Forced associations</a:t>
          </a:r>
          <a:endParaRPr lang="en-US" sz="1700" kern="1200" dirty="0" smtClean="0"/>
        </a:p>
      </dsp:txBody>
      <dsp:txXfrm>
        <a:off x="4480870" y="263951"/>
        <a:ext cx="1963861" cy="665317"/>
      </dsp:txXfrm>
    </dsp:sp>
    <dsp:sp modelId="{A26C11A6-C5A7-45B7-87DC-6D1B51567C00}">
      <dsp:nvSpPr>
        <dsp:cNvPr id="0" name=""/>
        <dsp:cNvSpPr/>
      </dsp:nvSpPr>
      <dsp:spPr>
        <a:xfrm>
          <a:off x="4480870" y="929268"/>
          <a:ext cx="1963861" cy="429318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smtClean="0"/>
            <a:t>Forcing random words into associations about your issue.  </a:t>
          </a:r>
          <a:endParaRPr lang="en-US" sz="1700" kern="1200" dirty="0" smtClean="0"/>
        </a:p>
        <a:p>
          <a:pPr marL="171450" lvl="1" indent="-171450" algn="l" defTabSz="755650">
            <a:lnSpc>
              <a:spcPct val="90000"/>
            </a:lnSpc>
            <a:spcBef>
              <a:spcPct val="0"/>
            </a:spcBef>
            <a:spcAft>
              <a:spcPct val="15000"/>
            </a:spcAft>
            <a:buChar char="••"/>
          </a:pPr>
          <a:r>
            <a:rPr lang="en-US" sz="1700" kern="1200" smtClean="0"/>
            <a:t>Similar to free association; however, makes connection between the random word and the product opportunity</a:t>
          </a:r>
          <a:endParaRPr lang="en-US" sz="1700" kern="1200" dirty="0" smtClean="0"/>
        </a:p>
        <a:p>
          <a:pPr marL="171450" lvl="1" indent="-171450" algn="l" defTabSz="755650">
            <a:lnSpc>
              <a:spcPct val="90000"/>
            </a:lnSpc>
            <a:spcBef>
              <a:spcPct val="0"/>
            </a:spcBef>
            <a:spcAft>
              <a:spcPct val="15000"/>
            </a:spcAft>
            <a:buChar char="••"/>
          </a:pPr>
          <a:r>
            <a:rPr lang="en-US" sz="1700" kern="1200" smtClean="0"/>
            <a:t>No mind drifting</a:t>
          </a:r>
          <a:endParaRPr lang="en-US" sz="1700" kern="1200" dirty="0" smtClean="0"/>
        </a:p>
      </dsp:txBody>
      <dsp:txXfrm>
        <a:off x="4480870" y="929268"/>
        <a:ext cx="1963861" cy="4293180"/>
      </dsp:txXfrm>
    </dsp:sp>
    <dsp:sp modelId="{95D342B7-E302-4B26-9790-CAF172C7B557}">
      <dsp:nvSpPr>
        <dsp:cNvPr id="0" name=""/>
        <dsp:cNvSpPr/>
      </dsp:nvSpPr>
      <dsp:spPr>
        <a:xfrm>
          <a:off x="6719672" y="263951"/>
          <a:ext cx="1963861" cy="665317"/>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smtClean="0"/>
            <a:t>Forced Analogies</a:t>
          </a:r>
          <a:endParaRPr lang="en-US" sz="1700" kern="1200" dirty="0" smtClean="0"/>
        </a:p>
      </dsp:txBody>
      <dsp:txXfrm>
        <a:off x="6719672" y="263951"/>
        <a:ext cx="1963861" cy="665317"/>
      </dsp:txXfrm>
    </dsp:sp>
    <dsp:sp modelId="{77EB4F20-3F5B-4557-AC8C-D8FE8B2CA406}">
      <dsp:nvSpPr>
        <dsp:cNvPr id="0" name=""/>
        <dsp:cNvSpPr/>
      </dsp:nvSpPr>
      <dsp:spPr>
        <a:xfrm>
          <a:off x="6719672" y="929268"/>
          <a:ext cx="1963861" cy="429318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smtClean="0"/>
            <a:t>Uses metaphors and similes to create connections.</a:t>
          </a:r>
          <a:endParaRPr lang="en-US" sz="1700" kern="1200" dirty="0" smtClean="0"/>
        </a:p>
        <a:p>
          <a:pPr marL="171450" lvl="1" indent="-171450" algn="l" defTabSz="755650">
            <a:lnSpc>
              <a:spcPct val="90000"/>
            </a:lnSpc>
            <a:spcBef>
              <a:spcPct val="0"/>
            </a:spcBef>
            <a:spcAft>
              <a:spcPct val="15000"/>
            </a:spcAft>
            <a:buChar char="••"/>
          </a:pPr>
          <a:r>
            <a:rPr lang="en-US" sz="1700" kern="1200" smtClean="0"/>
            <a:t>These connections may seem very different than your situation.</a:t>
          </a:r>
          <a:endParaRPr lang="en-US" sz="1700" kern="1200" dirty="0" smtClean="0"/>
        </a:p>
      </dsp:txBody>
      <dsp:txXfrm>
        <a:off x="6719672" y="929268"/>
        <a:ext cx="1963861" cy="42931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5DB2E-7812-4DED-A2C5-1044B54B2E1A}">
      <dsp:nvSpPr>
        <dsp:cNvPr id="0" name=""/>
        <dsp:cNvSpPr/>
      </dsp:nvSpPr>
      <dsp:spPr>
        <a:xfrm>
          <a:off x="0" y="0"/>
          <a:ext cx="8763000" cy="18288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3100" kern="1200" dirty="0" smtClean="0"/>
            <a:t>Purposes of idea-generating methods/techniques</a:t>
          </a:r>
        </a:p>
        <a:p>
          <a:pPr lvl="0" algn="ctr" defTabSz="2489200">
            <a:lnSpc>
              <a:spcPct val="90000"/>
            </a:lnSpc>
            <a:spcBef>
              <a:spcPct val="0"/>
            </a:spcBef>
            <a:spcAft>
              <a:spcPct val="35000"/>
            </a:spcAft>
          </a:pPr>
          <a:endParaRPr lang="en-US" sz="3100" kern="1200" dirty="0"/>
        </a:p>
      </dsp:txBody>
      <dsp:txXfrm>
        <a:off x="0" y="0"/>
        <a:ext cx="8763000" cy="1828800"/>
      </dsp:txXfrm>
    </dsp:sp>
    <dsp:sp modelId="{E2B47869-6866-48BC-AEBF-38C8A828391F}">
      <dsp:nvSpPr>
        <dsp:cNvPr id="0" name=""/>
        <dsp:cNvSpPr/>
      </dsp:nvSpPr>
      <dsp:spPr>
        <a:xfrm>
          <a:off x="0" y="1828800"/>
          <a:ext cx="2190750" cy="38404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Ideation process is how many great product ideas originate.  </a:t>
          </a:r>
          <a:endParaRPr lang="en-US" sz="2800" kern="1200" dirty="0"/>
        </a:p>
      </dsp:txBody>
      <dsp:txXfrm>
        <a:off x="0" y="1828800"/>
        <a:ext cx="2190750" cy="3840480"/>
      </dsp:txXfrm>
    </dsp:sp>
    <dsp:sp modelId="{B3379E15-D7B0-4CD8-AC45-60D84C8EBE60}">
      <dsp:nvSpPr>
        <dsp:cNvPr id="0" name=""/>
        <dsp:cNvSpPr/>
      </dsp:nvSpPr>
      <dsp:spPr>
        <a:xfrm>
          <a:off x="2190750" y="1828800"/>
          <a:ext cx="2190750" cy="38404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smtClean="0"/>
            <a:t>Ideation is the process of generating and developing new ideas.  </a:t>
          </a:r>
          <a:endParaRPr lang="en-US" sz="2800" kern="1200" dirty="0" smtClean="0"/>
        </a:p>
      </dsp:txBody>
      <dsp:txXfrm>
        <a:off x="2190750" y="1828800"/>
        <a:ext cx="2190750" cy="3840480"/>
      </dsp:txXfrm>
    </dsp:sp>
    <dsp:sp modelId="{83EF53E2-6954-428A-9D6F-B3FD03CC11F9}">
      <dsp:nvSpPr>
        <dsp:cNvPr id="0" name=""/>
        <dsp:cNvSpPr/>
      </dsp:nvSpPr>
      <dsp:spPr>
        <a:xfrm>
          <a:off x="4381500" y="1828800"/>
          <a:ext cx="2190750" cy="38404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smtClean="0"/>
            <a:t>New ideas help determine a business’ long term success and profitability.</a:t>
          </a:r>
          <a:endParaRPr lang="en-US" sz="2800" kern="1200" dirty="0" smtClean="0"/>
        </a:p>
      </dsp:txBody>
      <dsp:txXfrm>
        <a:off x="4381500" y="1828800"/>
        <a:ext cx="2190750" cy="3840480"/>
      </dsp:txXfrm>
    </dsp:sp>
    <dsp:sp modelId="{15453C45-BF58-4402-8208-81F4066EF86A}">
      <dsp:nvSpPr>
        <dsp:cNvPr id="0" name=""/>
        <dsp:cNvSpPr/>
      </dsp:nvSpPr>
      <dsp:spPr>
        <a:xfrm>
          <a:off x="6572250" y="1828800"/>
          <a:ext cx="2190750" cy="38404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smtClean="0"/>
            <a:t>Customers’ needs/wants are constantly changing.  </a:t>
          </a:r>
          <a:endParaRPr lang="en-US" sz="2800" kern="1200" dirty="0"/>
        </a:p>
      </dsp:txBody>
      <dsp:txXfrm>
        <a:off x="6572250" y="1828800"/>
        <a:ext cx="2190750" cy="3840480"/>
      </dsp:txXfrm>
    </dsp:sp>
    <dsp:sp modelId="{5BE2D2F5-7497-4295-8067-3B3DEB213AFA}">
      <dsp:nvSpPr>
        <dsp:cNvPr id="0" name=""/>
        <dsp:cNvSpPr/>
      </dsp:nvSpPr>
      <dsp:spPr>
        <a:xfrm>
          <a:off x="0" y="5669280"/>
          <a:ext cx="8763000" cy="42672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79F80C4-B072-4160-9275-65A6D05C7233}" type="datetimeFigureOut">
              <a:rPr lang="en-US" smtClean="0"/>
              <a:pPr/>
              <a:t>9/22/2015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9FAAB77-74A6-4C68-A635-AEF0E5A91CE9}" type="slidenum">
              <a:rPr lang="en-US" smtClean="0"/>
              <a:pPr/>
              <a:t>‹#›</a:t>
            </a:fld>
            <a:endParaRPr lang="en-US"/>
          </a:p>
        </p:txBody>
      </p:sp>
    </p:spTree>
    <p:extLst>
      <p:ext uri="{BB962C8B-B14F-4D97-AF65-F5344CB8AC3E}">
        <p14:creationId xmlns:p14="http://schemas.microsoft.com/office/powerpoint/2010/main" val="1385638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B914431-599C-4958-9D6C-8B6E95DC5CAA}" type="datetimeFigureOut">
              <a:rPr lang="en-US" smtClean="0"/>
              <a:pPr/>
              <a:t>9/22/2015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B98E5E6-02F3-42DC-B3DB-09F7B53686D6}" type="slidenum">
              <a:rPr lang="en-US" smtClean="0"/>
              <a:pPr/>
              <a:t>‹#›</a:t>
            </a:fld>
            <a:endParaRPr lang="en-US"/>
          </a:p>
        </p:txBody>
      </p:sp>
    </p:spTree>
    <p:extLst>
      <p:ext uri="{BB962C8B-B14F-4D97-AF65-F5344CB8AC3E}">
        <p14:creationId xmlns:p14="http://schemas.microsoft.com/office/powerpoint/2010/main" val="405782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98E5E6-02F3-42DC-B3DB-09F7B53686D6}" type="slidenum">
              <a:rPr lang="en-US" smtClean="0"/>
              <a:pPr/>
              <a:t>9</a:t>
            </a:fld>
            <a:endParaRPr lang="en-US"/>
          </a:p>
        </p:txBody>
      </p:sp>
    </p:spTree>
    <p:extLst>
      <p:ext uri="{BB962C8B-B14F-4D97-AF65-F5344CB8AC3E}">
        <p14:creationId xmlns:p14="http://schemas.microsoft.com/office/powerpoint/2010/main" val="2257438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98E5E6-02F3-42DC-B3DB-09F7B53686D6}" type="slidenum">
              <a:rPr lang="en-US" smtClean="0"/>
              <a:pPr/>
              <a:t>21</a:t>
            </a:fld>
            <a:endParaRPr lang="en-US"/>
          </a:p>
        </p:txBody>
      </p:sp>
    </p:spTree>
    <p:extLst>
      <p:ext uri="{BB962C8B-B14F-4D97-AF65-F5344CB8AC3E}">
        <p14:creationId xmlns:p14="http://schemas.microsoft.com/office/powerpoint/2010/main" val="1439750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BD3B14-7A70-48C4-9C91-14D6BD1E166F}"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4262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D3B14-7A70-48C4-9C91-14D6BD1E166F}"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555120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D3B14-7A70-48C4-9C91-14D6BD1E166F}"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5216-72C8-441A-BD8B-BA357EF51D38}"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86407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D3B14-7A70-48C4-9C91-14D6BD1E166F}"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1505888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D3B14-7A70-48C4-9C91-14D6BD1E166F}"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5216-72C8-441A-BD8B-BA357EF51D38}"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5800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D3B14-7A70-48C4-9C91-14D6BD1E166F}"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1797105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BD3B14-7A70-48C4-9C91-14D6BD1E166F}"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2342719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BD3B14-7A70-48C4-9C91-14D6BD1E166F}"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1706580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BD3B14-7A70-48C4-9C91-14D6BD1E166F}"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299636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D3B14-7A70-48C4-9C91-14D6BD1E166F}" type="datetimeFigureOut">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12425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BD3B14-7A70-48C4-9C91-14D6BD1E166F}"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64456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BD3B14-7A70-48C4-9C91-14D6BD1E166F}" type="datetimeFigureOut">
              <a:rPr lang="en-US" smtClean="0"/>
              <a:pPr/>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356595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BD3B14-7A70-48C4-9C91-14D6BD1E166F}" type="datetimeFigureOut">
              <a:rPr lang="en-US" smtClean="0"/>
              <a:pPr/>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408903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D3B14-7A70-48C4-9C91-14D6BD1E166F}" type="datetimeFigureOut">
              <a:rPr lang="en-US" smtClean="0"/>
              <a:pPr/>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408376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D3B14-7A70-48C4-9C91-14D6BD1E166F}"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3041305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D3B14-7A70-48C4-9C91-14D6BD1E166F}" type="datetimeFigureOut">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A5216-72C8-441A-BD8B-BA357EF51D38}" type="slidenum">
              <a:rPr lang="en-US" smtClean="0"/>
              <a:pPr/>
              <a:t>‹#›</a:t>
            </a:fld>
            <a:endParaRPr lang="en-US"/>
          </a:p>
        </p:txBody>
      </p:sp>
    </p:spTree>
    <p:extLst>
      <p:ext uri="{BB962C8B-B14F-4D97-AF65-F5344CB8AC3E}">
        <p14:creationId xmlns:p14="http://schemas.microsoft.com/office/powerpoint/2010/main" val="105108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BD3B14-7A70-48C4-9C91-14D6BD1E166F}" type="datetimeFigureOut">
              <a:rPr lang="en-US" smtClean="0"/>
              <a:pPr/>
              <a:t>9/22/2015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DBA5216-72C8-441A-BD8B-BA357EF51D38}" type="slidenum">
              <a:rPr lang="en-US" smtClean="0"/>
              <a:pPr/>
              <a:t>‹#›</a:t>
            </a:fld>
            <a:endParaRPr lang="en-US"/>
          </a:p>
        </p:txBody>
      </p:sp>
    </p:spTree>
    <p:extLst>
      <p:ext uri="{BB962C8B-B14F-4D97-AF65-F5344CB8AC3E}">
        <p14:creationId xmlns:p14="http://schemas.microsoft.com/office/powerpoint/2010/main" val="36028940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dirty="0" smtClean="0"/>
              <a:t>Marketing 3.01</a:t>
            </a:r>
            <a:endParaRPr lang="en-US" dirty="0"/>
          </a:p>
        </p:txBody>
      </p:sp>
      <p:sp>
        <p:nvSpPr>
          <p:cNvPr id="3" name="Subtitle 2"/>
          <p:cNvSpPr>
            <a:spLocks noGrp="1"/>
          </p:cNvSpPr>
          <p:nvPr>
            <p:ph type="subTitle" idx="1"/>
          </p:nvPr>
        </p:nvSpPr>
        <p:spPr>
          <a:xfrm>
            <a:off x="1447800" y="2057400"/>
            <a:ext cx="6400800" cy="1752600"/>
          </a:xfrm>
        </p:spPr>
        <p:txBody>
          <a:bodyPr/>
          <a:lstStyle/>
          <a:p>
            <a:r>
              <a:rPr lang="en-US" dirty="0" smtClean="0"/>
              <a:t>Generate product ideas to contribute to ongoing business success.</a:t>
            </a:r>
            <a:endParaRPr lang="en-US" dirty="0"/>
          </a:p>
        </p:txBody>
      </p:sp>
      <p:sp>
        <p:nvSpPr>
          <p:cNvPr id="4" name="TextBox 3"/>
          <p:cNvSpPr txBox="1"/>
          <p:nvPr/>
        </p:nvSpPr>
        <p:spPr>
          <a:xfrm>
            <a:off x="1219200" y="4495800"/>
            <a:ext cx="7239000" cy="1569660"/>
          </a:xfrm>
          <a:prstGeom prst="rect">
            <a:avLst/>
          </a:prstGeom>
          <a:noFill/>
        </p:spPr>
        <p:txBody>
          <a:bodyPr wrap="square" rtlCol="0">
            <a:spAutoFit/>
          </a:bodyPr>
          <a:lstStyle/>
          <a:p>
            <a:pPr algn="ctr"/>
            <a:r>
              <a:rPr lang="en-US" sz="3200" dirty="0" smtClean="0"/>
              <a:t>Performance Indicator:  </a:t>
            </a:r>
          </a:p>
          <a:p>
            <a:pPr algn="ctr"/>
            <a:r>
              <a:rPr lang="en-US" sz="3200" dirty="0" smtClean="0"/>
              <a:t>Identify methods/techniques to generate a product idea</a:t>
            </a:r>
            <a:r>
              <a:rPr lang="en-US" dirty="0" smtClean="0"/>
              <a:t>.</a:t>
            </a:r>
            <a:endParaRPr lang="en-US" dirty="0"/>
          </a:p>
        </p:txBody>
      </p:sp>
    </p:spTree>
    <p:extLst>
      <p:ext uri="{BB962C8B-B14F-4D97-AF65-F5344CB8AC3E}">
        <p14:creationId xmlns:p14="http://schemas.microsoft.com/office/powerpoint/2010/main" val="302513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Business/Product Ideas</a:t>
            </a:r>
            <a:endParaRPr lang="en-US" dirty="0"/>
          </a:p>
        </p:txBody>
      </p:sp>
      <p:graphicFrame>
        <p:nvGraphicFramePr>
          <p:cNvPr id="4" name="Diagram 3"/>
          <p:cNvGraphicFramePr/>
          <p:nvPr/>
        </p:nvGraphicFramePr>
        <p:xfrm>
          <a:off x="228600" y="1143000"/>
          <a:ext cx="8458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Importance of evaluating a business owner’s strengths when generating business/product ideas</a:t>
            </a:r>
            <a:endParaRPr lang="en-US" sz="3200" dirty="0"/>
          </a:p>
        </p:txBody>
      </p:sp>
      <p:graphicFrame>
        <p:nvGraphicFramePr>
          <p:cNvPr id="6" name="Diagram 5"/>
          <p:cNvGraphicFramePr/>
          <p:nvPr/>
        </p:nvGraphicFramePr>
        <p:xfrm>
          <a:off x="990600" y="1828800"/>
          <a:ext cx="7772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4702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Pitfalls to idea identification</a:t>
            </a:r>
            <a:endParaRPr lang="en-US" dirty="0"/>
          </a:p>
        </p:txBody>
      </p:sp>
      <p:sp>
        <p:nvSpPr>
          <p:cNvPr id="3" name="Content Placeholder 2"/>
          <p:cNvSpPr>
            <a:spLocks noGrp="1"/>
          </p:cNvSpPr>
          <p:nvPr>
            <p:ph idx="1"/>
          </p:nvPr>
        </p:nvSpPr>
        <p:spPr>
          <a:xfrm>
            <a:off x="228600" y="1600200"/>
            <a:ext cx="8686800" cy="4525963"/>
          </a:xfrm>
        </p:spPr>
        <p:txBody>
          <a:bodyPr/>
          <a:lstStyle/>
          <a:p>
            <a:r>
              <a:rPr lang="en-US" dirty="0" smtClean="0"/>
              <a:t>The fear of the unknown</a:t>
            </a:r>
          </a:p>
          <a:p>
            <a:r>
              <a:rPr lang="en-US" dirty="0" smtClean="0"/>
              <a:t>Risks associated with a new product</a:t>
            </a:r>
          </a:p>
          <a:p>
            <a:r>
              <a:rPr lang="en-US" dirty="0" smtClean="0"/>
              <a:t>Criticism or ridicule from co-workers/supervisor</a:t>
            </a:r>
          </a:p>
          <a:p>
            <a:r>
              <a:rPr lang="en-US" dirty="0" smtClean="0"/>
              <a:t>Not being able to “think outside the box”</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595178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Importance of generating business/product ideas</a:t>
            </a:r>
            <a:endParaRPr lang="en-US" dirty="0"/>
          </a:p>
        </p:txBody>
      </p:sp>
      <p:graphicFrame>
        <p:nvGraphicFramePr>
          <p:cNvPr id="4" name="Diagram 3"/>
          <p:cNvGraphicFramePr/>
          <p:nvPr/>
        </p:nvGraphicFramePr>
        <p:xfrm>
          <a:off x="609600" y="1524000"/>
          <a:ext cx="7848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244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Methods/techniques used to identify business/product ideas</a:t>
            </a:r>
            <a:endParaRPr lang="en-US" dirty="0"/>
          </a:p>
        </p:txBody>
      </p:sp>
      <p:graphicFrame>
        <p:nvGraphicFramePr>
          <p:cNvPr id="5" name="Diagram 4"/>
          <p:cNvGraphicFramePr/>
          <p:nvPr/>
        </p:nvGraphicFramePr>
        <p:xfrm>
          <a:off x="304800" y="1600200"/>
          <a:ext cx="8610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8558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Methods/techniques used to identify business/product ideas</a:t>
            </a:r>
          </a:p>
        </p:txBody>
      </p:sp>
      <p:graphicFrame>
        <p:nvGraphicFramePr>
          <p:cNvPr id="4" name="Diagram 3"/>
          <p:cNvGraphicFramePr/>
          <p:nvPr/>
        </p:nvGraphicFramePr>
        <p:xfrm>
          <a:off x="304800" y="1219200"/>
          <a:ext cx="8686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7603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28600" y="609600"/>
          <a:ext cx="8763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2993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152400"/>
          <a:ext cx="9144000"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5130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0" y="0"/>
          <a:ext cx="8991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259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868362"/>
          </a:xfrm>
        </p:spPr>
        <p:txBody>
          <a:bodyPr>
            <a:noAutofit/>
          </a:bodyPr>
          <a:lstStyle/>
          <a:p>
            <a:r>
              <a:rPr lang="en-US" sz="3600" dirty="0" smtClean="0"/>
              <a:t>Questions to ask to facilitate idea generation</a:t>
            </a:r>
            <a:endParaRPr lang="en-US" sz="3600" dirty="0"/>
          </a:p>
        </p:txBody>
      </p:sp>
      <p:sp>
        <p:nvSpPr>
          <p:cNvPr id="3" name="Content Placeholder 2"/>
          <p:cNvSpPr>
            <a:spLocks noGrp="1"/>
          </p:cNvSpPr>
          <p:nvPr>
            <p:ph idx="1"/>
          </p:nvPr>
        </p:nvSpPr>
        <p:spPr>
          <a:xfrm>
            <a:off x="6172200" y="1524000"/>
            <a:ext cx="2971800" cy="2133600"/>
          </a:xfrm>
        </p:spPr>
        <p:txBody>
          <a:bodyPr>
            <a:normAutofit/>
          </a:bodyPr>
          <a:lstStyle/>
          <a:p>
            <a:r>
              <a:rPr lang="en-US" sz="2000" dirty="0" smtClean="0"/>
              <a:t>Ask </a:t>
            </a:r>
            <a:r>
              <a:rPr lang="en-US" sz="2000" dirty="0"/>
              <a:t>BOTH open-ended and closed-ended questions. </a:t>
            </a:r>
            <a:endParaRPr lang="en-US" sz="2000" dirty="0" smtClean="0"/>
          </a:p>
        </p:txBody>
      </p:sp>
      <p:sp>
        <p:nvSpPr>
          <p:cNvPr id="5" name="Rectangle 4"/>
          <p:cNvSpPr/>
          <p:nvPr/>
        </p:nvSpPr>
        <p:spPr>
          <a:xfrm>
            <a:off x="838200" y="4419600"/>
            <a:ext cx="2286000" cy="2246769"/>
          </a:xfrm>
          <a:prstGeom prst="rect">
            <a:avLst/>
          </a:prstGeom>
        </p:spPr>
        <p:txBody>
          <a:bodyPr>
            <a:spAutoFit/>
          </a:bodyPr>
          <a:lstStyle/>
          <a:p>
            <a:pPr marL="342900" lvl="0" indent="-342900">
              <a:spcBef>
                <a:spcPct val="20000"/>
              </a:spcBef>
              <a:buFont typeface="Arial" pitchFamily="34" charset="0"/>
              <a:buChar char="•"/>
            </a:pPr>
            <a:r>
              <a:rPr lang="en-US" sz="2000" dirty="0" smtClean="0">
                <a:solidFill>
                  <a:prstClr val="black"/>
                </a:solidFill>
              </a:rPr>
              <a:t>A great question should be well-timed and carefully formed to test and pinpoint problem areas. </a:t>
            </a:r>
          </a:p>
        </p:txBody>
      </p:sp>
      <p:sp>
        <p:nvSpPr>
          <p:cNvPr id="6" name="Rectangle 5"/>
          <p:cNvSpPr/>
          <p:nvPr/>
        </p:nvSpPr>
        <p:spPr>
          <a:xfrm>
            <a:off x="3429000" y="2057400"/>
            <a:ext cx="2286000" cy="2554545"/>
          </a:xfrm>
          <a:prstGeom prst="rect">
            <a:avLst/>
          </a:prstGeom>
        </p:spPr>
        <p:txBody>
          <a:bodyPr>
            <a:spAutoFit/>
          </a:bodyPr>
          <a:lstStyle/>
          <a:p>
            <a:pPr marL="342900" lvl="0" indent="-342900">
              <a:spcBef>
                <a:spcPct val="20000"/>
              </a:spcBef>
              <a:buFont typeface="Arial" pitchFamily="34" charset="0"/>
              <a:buChar char="•"/>
            </a:pPr>
            <a:r>
              <a:rPr lang="en-US" sz="2000" dirty="0" smtClean="0">
                <a:solidFill>
                  <a:prstClr val="black"/>
                </a:solidFill>
              </a:rPr>
              <a:t>A great question will start the exploration process and facilitate further investigation and study of the problem. </a:t>
            </a:r>
          </a:p>
        </p:txBody>
      </p:sp>
      <p:sp>
        <p:nvSpPr>
          <p:cNvPr id="7" name="Rectangle 6"/>
          <p:cNvSpPr/>
          <p:nvPr/>
        </p:nvSpPr>
        <p:spPr>
          <a:xfrm>
            <a:off x="990600" y="1143000"/>
            <a:ext cx="2286000" cy="1015663"/>
          </a:xfrm>
          <a:prstGeom prst="rect">
            <a:avLst/>
          </a:prstGeom>
        </p:spPr>
        <p:txBody>
          <a:bodyPr>
            <a:spAutoFit/>
          </a:bodyPr>
          <a:lstStyle/>
          <a:p>
            <a:pPr marL="342900" lvl="0" indent="-342900">
              <a:spcBef>
                <a:spcPct val="20000"/>
              </a:spcBef>
              <a:buFont typeface="Arial" pitchFamily="34" charset="0"/>
              <a:buChar char="•"/>
            </a:pPr>
            <a:r>
              <a:rPr lang="en-US" sz="2000" dirty="0" smtClean="0">
                <a:solidFill>
                  <a:prstClr val="black"/>
                </a:solidFill>
              </a:rPr>
              <a:t>Great questions will uncover facts.</a:t>
            </a:r>
          </a:p>
        </p:txBody>
      </p:sp>
      <p:sp>
        <p:nvSpPr>
          <p:cNvPr id="8" name="Rectangle 7"/>
          <p:cNvSpPr/>
          <p:nvPr/>
        </p:nvSpPr>
        <p:spPr>
          <a:xfrm>
            <a:off x="6324600" y="4303455"/>
            <a:ext cx="2286000" cy="2554545"/>
          </a:xfrm>
          <a:prstGeom prst="rect">
            <a:avLst/>
          </a:prstGeom>
        </p:spPr>
        <p:txBody>
          <a:bodyPr>
            <a:spAutoFit/>
          </a:bodyPr>
          <a:lstStyle/>
          <a:p>
            <a:pPr marL="342900" lvl="0" indent="-342900">
              <a:spcBef>
                <a:spcPct val="20000"/>
              </a:spcBef>
              <a:buFont typeface="Arial" pitchFamily="34" charset="0"/>
              <a:buChar char="•"/>
            </a:pPr>
            <a:r>
              <a:rPr lang="en-US" sz="2000" dirty="0" smtClean="0">
                <a:solidFill>
                  <a:prstClr val="black"/>
                </a:solidFill>
              </a:rPr>
              <a:t>Use questioning words such as "What, What if, Where, Why, When, and How", to develop quality questions.</a:t>
            </a:r>
          </a:p>
        </p:txBody>
      </p:sp>
    </p:spTree>
    <p:extLst>
      <p:ext uri="{BB962C8B-B14F-4D97-AF65-F5344CB8AC3E}">
        <p14:creationId xmlns:p14="http://schemas.microsoft.com/office/powerpoint/2010/main" val="4232034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normAutofit/>
          </a:bodyPr>
          <a:lstStyle/>
          <a:p>
            <a:r>
              <a:rPr lang="en-US" dirty="0" smtClean="0"/>
              <a:t>Attribute listing</a:t>
            </a:r>
          </a:p>
          <a:p>
            <a:r>
              <a:rPr lang="en-US" dirty="0" smtClean="0"/>
              <a:t>Lateral thinking</a:t>
            </a:r>
          </a:p>
          <a:p>
            <a:r>
              <a:rPr lang="en-US" dirty="0" smtClean="0"/>
              <a:t>Analogies</a:t>
            </a:r>
          </a:p>
          <a:p>
            <a:r>
              <a:rPr lang="en-US" dirty="0" smtClean="0"/>
              <a:t>Associations</a:t>
            </a:r>
          </a:p>
          <a:p>
            <a:r>
              <a:rPr lang="en-US" dirty="0" smtClean="0"/>
              <a:t>Brainstorming</a:t>
            </a:r>
          </a:p>
          <a:p>
            <a:r>
              <a:rPr lang="en-US" dirty="0" err="1" smtClean="0"/>
              <a:t>Synectics</a:t>
            </a:r>
            <a:endParaRPr lang="en-US" dirty="0" smtClean="0"/>
          </a:p>
          <a:p>
            <a:r>
              <a:rPr lang="en-US" dirty="0" smtClean="0"/>
              <a:t>Sketching and doodling</a:t>
            </a:r>
          </a:p>
          <a:p>
            <a:r>
              <a:rPr lang="en-US" dirty="0"/>
              <a:t>F</a:t>
            </a:r>
            <a:r>
              <a:rPr lang="en-US" dirty="0" smtClean="0"/>
              <a:t>orced questioning</a:t>
            </a:r>
          </a:p>
          <a:p>
            <a:r>
              <a:rPr lang="en-US" dirty="0" smtClean="0"/>
              <a:t>Morphological analysis</a:t>
            </a:r>
            <a:endParaRPr lang="en-US" dirty="0"/>
          </a:p>
        </p:txBody>
      </p:sp>
    </p:spTree>
    <p:extLst>
      <p:ext uri="{BB962C8B-B14F-4D97-AF65-F5344CB8AC3E}">
        <p14:creationId xmlns:p14="http://schemas.microsoft.com/office/powerpoint/2010/main" val="37313503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868362"/>
          </a:xfrm>
        </p:spPr>
        <p:txBody>
          <a:bodyPr>
            <a:noAutofit/>
          </a:bodyPr>
          <a:lstStyle/>
          <a:p>
            <a:r>
              <a:rPr lang="en-US" sz="3600" dirty="0" smtClean="0"/>
              <a:t>Questions to ask to facilitate idea generation</a:t>
            </a:r>
            <a:endParaRPr lang="en-US" sz="3600" dirty="0"/>
          </a:p>
        </p:txBody>
      </p:sp>
      <p:graphicFrame>
        <p:nvGraphicFramePr>
          <p:cNvPr id="4" name="Diagram 3"/>
          <p:cNvGraphicFramePr/>
          <p:nvPr/>
        </p:nvGraphicFramePr>
        <p:xfrm>
          <a:off x="304800" y="1143000"/>
          <a:ext cx="87630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034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 methods/techniques to generate product/business ideas</a:t>
            </a:r>
            <a:endParaRPr lang="en-US" dirty="0"/>
          </a:p>
        </p:txBody>
      </p:sp>
      <p:graphicFrame>
        <p:nvGraphicFramePr>
          <p:cNvPr id="5" name="Content Placeholder 4"/>
          <p:cNvGraphicFramePr>
            <a:graphicFrameLocks noGrp="1"/>
          </p:cNvGraphicFramePr>
          <p:nvPr>
            <p:ph idx="1"/>
          </p:nvPr>
        </p:nvGraphicFramePr>
        <p:xfrm>
          <a:off x="1828800" y="1447800"/>
          <a:ext cx="6096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8579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Attribute </a:t>
            </a:r>
            <a:r>
              <a:rPr lang="en-US" dirty="0" smtClean="0"/>
              <a:t>Listing: </a:t>
            </a:r>
            <a:r>
              <a:rPr lang="en-US" dirty="0"/>
              <a:t>is breaking the problem down into smaller and smaller bits and seeing what you discover when you do. </a:t>
            </a:r>
            <a:endParaRPr lang="en-US" dirty="0" smtClean="0"/>
          </a:p>
          <a:p>
            <a:pPr marL="0" indent="0">
              <a:buNone/>
            </a:pPr>
            <a:endParaRPr lang="en-US" dirty="0"/>
          </a:p>
          <a:p>
            <a:r>
              <a:rPr lang="en-US" dirty="0"/>
              <a:t>Lateral Thinking:  involves approaching the issue from new illogical directions and using illogical methods to develop new ideas.</a:t>
            </a:r>
          </a:p>
          <a:p>
            <a:endParaRPr lang="en-US" dirty="0"/>
          </a:p>
          <a:p>
            <a:r>
              <a:rPr lang="en-US" dirty="0"/>
              <a:t>Analogies: comparisons between things which have similar features, often used to help explain a principle or idea</a:t>
            </a:r>
          </a:p>
          <a:p>
            <a:endParaRPr lang="en-US" dirty="0"/>
          </a:p>
          <a:p>
            <a:r>
              <a:rPr lang="en-US" dirty="0"/>
              <a:t>Associations: </a:t>
            </a:r>
            <a:r>
              <a:rPr lang="en-US" b="1" dirty="0"/>
              <a:t> </a:t>
            </a:r>
            <a:r>
              <a:rPr lang="en-US" dirty="0"/>
              <a:t>a thought, idea, or feeling that is linked with an event</a:t>
            </a:r>
            <a:endParaRPr lang="en-US" b="1" dirty="0"/>
          </a:p>
          <a:p>
            <a:pPr marL="0" indent="0">
              <a:buNone/>
            </a:pPr>
            <a:endParaRPr lang="en-US" dirty="0"/>
          </a:p>
          <a:p>
            <a:r>
              <a:rPr lang="en-US" dirty="0"/>
              <a:t>Brainstorming:  identifying as many different ideas as possible during a certain time frame.</a:t>
            </a:r>
          </a:p>
          <a:p>
            <a:endParaRPr lang="en-US" dirty="0"/>
          </a:p>
          <a:p>
            <a:r>
              <a:rPr lang="en-US" dirty="0" err="1"/>
              <a:t>Synetics</a:t>
            </a:r>
            <a:r>
              <a:rPr lang="en-US" dirty="0"/>
              <a:t>:  making connections through the use of forced relations</a:t>
            </a:r>
          </a:p>
          <a:p>
            <a:endParaRPr lang="en-US" dirty="0"/>
          </a:p>
          <a:p>
            <a:endParaRPr lang="en-US" dirty="0"/>
          </a:p>
        </p:txBody>
      </p:sp>
    </p:spTree>
    <p:extLst>
      <p:ext uri="{BB962C8B-B14F-4D97-AF65-F5344CB8AC3E}">
        <p14:creationId xmlns:p14="http://schemas.microsoft.com/office/powerpoint/2010/main" val="2575541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sz="2200" dirty="0"/>
              <a:t>Sketching and Doodling:  techniques for putting ideas on paper very quickly. </a:t>
            </a:r>
            <a:endParaRPr lang="en-US" sz="2200" dirty="0" smtClean="0"/>
          </a:p>
          <a:p>
            <a:pPr lvl="1"/>
            <a:r>
              <a:rPr lang="en-US" sz="1800" dirty="0" smtClean="0"/>
              <a:t>Sketching </a:t>
            </a:r>
            <a:r>
              <a:rPr lang="en-US" sz="1800" dirty="0"/>
              <a:t>is freehand drawing which follows the rules for technical drawings. It includes techniques for orthographic and pictorial drawing, including isometrics. </a:t>
            </a:r>
            <a:endParaRPr lang="en-US" sz="1800" dirty="0" smtClean="0"/>
          </a:p>
          <a:p>
            <a:pPr lvl="1"/>
            <a:r>
              <a:rPr lang="en-US" sz="1800" dirty="0" smtClean="0"/>
              <a:t>Doodling </a:t>
            </a:r>
            <a:r>
              <a:rPr lang="en-US" sz="1800" dirty="0"/>
              <a:t>tends to be more freeform, but it can include sketching techniques. </a:t>
            </a:r>
            <a:endParaRPr lang="en-US" sz="1800" dirty="0" smtClean="0"/>
          </a:p>
          <a:p>
            <a:endParaRPr lang="en-US" sz="2200" dirty="0"/>
          </a:p>
          <a:p>
            <a:r>
              <a:rPr lang="en-US" sz="2200" dirty="0"/>
              <a:t>Forced Questioning:  uses basic question starters to develop original questions to ask and answer about the product opportunity.</a:t>
            </a:r>
          </a:p>
          <a:p>
            <a:endParaRPr lang="en-US" sz="2200" dirty="0"/>
          </a:p>
          <a:p>
            <a:r>
              <a:rPr lang="en-US" sz="2200" dirty="0"/>
              <a:t>Morphological Analysis:</a:t>
            </a:r>
            <a:r>
              <a:rPr lang="en-US" sz="2200" b="1" dirty="0"/>
              <a:t>  </a:t>
            </a:r>
            <a:r>
              <a:rPr lang="en-US" sz="2200" dirty="0"/>
              <a:t>uses the same basic technique, but is used to create a new product by mixing components in a new way</a:t>
            </a:r>
          </a:p>
          <a:p>
            <a:endParaRPr lang="en-US" dirty="0"/>
          </a:p>
        </p:txBody>
      </p:sp>
    </p:spTree>
    <p:extLst>
      <p:ext uri="{BB962C8B-B14F-4D97-AF65-F5344CB8AC3E}">
        <p14:creationId xmlns:p14="http://schemas.microsoft.com/office/powerpoint/2010/main" val="2584957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normAutofit fontScale="90000"/>
          </a:bodyPr>
          <a:lstStyle/>
          <a:p>
            <a:r>
              <a:rPr lang="en-US" dirty="0" smtClean="0"/>
              <a:t>Explain the role of criticism in idea creation</a:t>
            </a:r>
            <a:endParaRPr lang="en-US" dirty="0"/>
          </a:p>
        </p:txBody>
      </p:sp>
      <p:sp>
        <p:nvSpPr>
          <p:cNvPr id="3" name="Content Placeholder 2"/>
          <p:cNvSpPr>
            <a:spLocks noGrp="1"/>
          </p:cNvSpPr>
          <p:nvPr>
            <p:ph idx="1"/>
          </p:nvPr>
        </p:nvSpPr>
        <p:spPr>
          <a:xfrm>
            <a:off x="457200" y="2209800"/>
            <a:ext cx="8229600" cy="3916363"/>
          </a:xfrm>
        </p:spPr>
        <p:txBody>
          <a:bodyPr>
            <a:normAutofit/>
          </a:bodyPr>
          <a:lstStyle/>
          <a:p>
            <a:r>
              <a:rPr lang="en-US" dirty="0" smtClean="0"/>
              <a:t>Due to criticism, many business professionals hold back when generating new product ideas.  </a:t>
            </a:r>
            <a:endParaRPr lang="en-US" dirty="0"/>
          </a:p>
          <a:p>
            <a:r>
              <a:rPr lang="en-US" dirty="0" smtClean="0"/>
              <a:t>They do not want to be ridiculed from their co-workers and supervisors.  </a:t>
            </a:r>
          </a:p>
          <a:p>
            <a:r>
              <a:rPr lang="en-US" dirty="0" smtClean="0"/>
              <a:t>As a result, there are many missed opportunities for ideas as every idea not spoken or shared is a potential product not realized.</a:t>
            </a:r>
            <a:endParaRPr lang="en-US" dirty="0"/>
          </a:p>
        </p:txBody>
      </p:sp>
    </p:spTree>
    <p:extLst>
      <p:ext uri="{BB962C8B-B14F-4D97-AF65-F5344CB8AC3E}">
        <p14:creationId xmlns:p14="http://schemas.microsoft.com/office/powerpoint/2010/main" val="2439434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ypes of Brainstorming </a:t>
            </a:r>
            <a:r>
              <a:rPr lang="en-US" dirty="0"/>
              <a:t>T</a:t>
            </a:r>
            <a:r>
              <a:rPr lang="en-US" dirty="0" smtClean="0"/>
              <a:t>echniques</a:t>
            </a:r>
            <a:endParaRPr lang="en-US" dirty="0"/>
          </a:p>
        </p:txBody>
      </p:sp>
      <p:graphicFrame>
        <p:nvGraphicFramePr>
          <p:cNvPr id="4" name="Diagram 3"/>
          <p:cNvGraphicFramePr/>
          <p:nvPr/>
        </p:nvGraphicFramePr>
        <p:xfrm>
          <a:off x="228600" y="1143000"/>
          <a:ext cx="8610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3980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3.01</a:t>
            </a:r>
            <a:endParaRPr lang="en-US" dirty="0"/>
          </a:p>
        </p:txBody>
      </p:sp>
      <p:sp>
        <p:nvSpPr>
          <p:cNvPr id="3" name="Content Placeholder 2"/>
          <p:cNvSpPr>
            <a:spLocks noGrp="1"/>
          </p:cNvSpPr>
          <p:nvPr>
            <p:ph idx="1"/>
          </p:nvPr>
        </p:nvSpPr>
        <p:spPr/>
        <p:txBody>
          <a:bodyPr/>
          <a:lstStyle/>
          <a:p>
            <a:pPr marL="0" indent="0" algn="ctr">
              <a:buNone/>
            </a:pPr>
            <a:r>
              <a:rPr lang="en-US" dirty="0" smtClean="0"/>
              <a:t>Generate product ideas to contribute to ongoing business success.</a:t>
            </a:r>
          </a:p>
          <a:p>
            <a:pPr algn="ctr"/>
            <a:endParaRPr lang="en-US" dirty="0"/>
          </a:p>
          <a:p>
            <a:pPr marL="0" indent="0" algn="ctr">
              <a:buNone/>
            </a:pPr>
            <a:r>
              <a:rPr lang="en-US" dirty="0" smtClean="0"/>
              <a:t>Performance Indicator:</a:t>
            </a:r>
          </a:p>
          <a:p>
            <a:pPr marL="0" indent="0" algn="ctr">
              <a:buNone/>
            </a:pPr>
            <a:r>
              <a:rPr lang="en-US" dirty="0" smtClean="0"/>
              <a:t>Generate product ideas</a:t>
            </a:r>
            <a:endParaRPr lang="en-US" dirty="0"/>
          </a:p>
        </p:txBody>
      </p:sp>
    </p:spTree>
    <p:extLst>
      <p:ext uri="{BB962C8B-B14F-4D97-AF65-F5344CB8AC3E}">
        <p14:creationId xmlns:p14="http://schemas.microsoft.com/office/powerpoint/2010/main" val="3152090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Autofit/>
          </a:bodyPr>
          <a:lstStyle/>
          <a:p>
            <a:r>
              <a:rPr lang="en-US" sz="3200" dirty="0" smtClean="0"/>
              <a:t>Distinguish among free association techniques, forced relations techniques, and analytical techniques used to generate business/product ideas.</a:t>
            </a:r>
            <a:endParaRPr lang="en-US" sz="3200" dirty="0"/>
          </a:p>
        </p:txBody>
      </p:sp>
      <p:graphicFrame>
        <p:nvGraphicFramePr>
          <p:cNvPr id="4" name="Diagram 3"/>
          <p:cNvGraphicFramePr/>
          <p:nvPr/>
        </p:nvGraphicFramePr>
        <p:xfrm>
          <a:off x="152400" y="1752600"/>
          <a:ext cx="8610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0626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Sources of Business/Product Ideas</a:t>
            </a:r>
            <a:endParaRPr lang="en-US" dirty="0"/>
          </a:p>
        </p:txBody>
      </p:sp>
      <p:graphicFrame>
        <p:nvGraphicFramePr>
          <p:cNvPr id="4" name="Diagram 3"/>
          <p:cNvGraphicFramePr/>
          <p:nvPr/>
        </p:nvGraphicFramePr>
        <p:xfrm>
          <a:off x="228600" y="1219200"/>
          <a:ext cx="87630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940</TotalTime>
  <Words>1398</Words>
  <Application>Microsoft Office PowerPoint</Application>
  <PresentationFormat>On-screen Show (4:3)</PresentationFormat>
  <Paragraphs>177</Paragraphs>
  <Slides>21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Gothic</vt:lpstr>
      <vt:lpstr>Palatino Linotype</vt:lpstr>
      <vt:lpstr>Wingdings 3</vt:lpstr>
      <vt:lpstr>Facet</vt:lpstr>
      <vt:lpstr>Marketing 3.01</vt:lpstr>
      <vt:lpstr>Vocabulary</vt:lpstr>
      <vt:lpstr>PowerPoint Presentation</vt:lpstr>
      <vt:lpstr>PowerPoint Presentation</vt:lpstr>
      <vt:lpstr>Explain the role of criticism in idea creation</vt:lpstr>
      <vt:lpstr>Types of Brainstorming Techniques</vt:lpstr>
      <vt:lpstr>Marketing 3.01</vt:lpstr>
      <vt:lpstr>Distinguish among free association techniques, forced relations techniques, and analytical techniques used to generate business/product ideas.</vt:lpstr>
      <vt:lpstr>Sources of Business/Product Ideas</vt:lpstr>
      <vt:lpstr>Sources of Business/Product Ideas</vt:lpstr>
      <vt:lpstr>Importance of evaluating a business owner’s strengths when generating business/product ideas</vt:lpstr>
      <vt:lpstr>Pitfalls to idea identification</vt:lpstr>
      <vt:lpstr>Importance of generating business/product ideas</vt:lpstr>
      <vt:lpstr>Methods/techniques used to identify business/product ideas</vt:lpstr>
      <vt:lpstr>Methods/techniques used to identify business/product ideas</vt:lpstr>
      <vt:lpstr>PowerPoint Presentation</vt:lpstr>
      <vt:lpstr>PowerPoint Presentation</vt:lpstr>
      <vt:lpstr>PowerPoint Presentation</vt:lpstr>
      <vt:lpstr>Questions to ask to facilitate idea generation</vt:lpstr>
      <vt:lpstr>Questions to ask to facilitate idea generation</vt:lpstr>
      <vt:lpstr>Implement methods/techniques to generate product/business ideas</vt:lpstr>
    </vt:vector>
  </TitlesOfParts>
  <Company>NRMPS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Element 3.01</dc:title>
  <dc:creator>NRMS</dc:creator>
  <cp:lastModifiedBy>Eton, Rebecca A.</cp:lastModifiedBy>
  <cp:revision>50</cp:revision>
  <dcterms:created xsi:type="dcterms:W3CDTF">2011-06-27T17:22:51Z</dcterms:created>
  <dcterms:modified xsi:type="dcterms:W3CDTF">2015-09-22T13:29:12Z</dcterms:modified>
</cp:coreProperties>
</file>