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-1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BF69E4-E6CC-44F5-BBEC-67B6D8BF7496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30C96-1FA0-43A7-8BC5-3E3BE6061AF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6B1FD-C419-446B-A696-1BAEEEF95AE1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C68074-00A3-4106-896E-24AB3723214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002628-9807-447D-8717-313DA7B5B956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FAB713-28F9-4C05-ABCC-37912A1AC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F8088E-377F-4DD6-86ED-FE9C5825129C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441A1-94A2-4BF3-8F72-B531276253D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0350B4D-00C6-4AFD-953A-40B68B79216F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02D06-C7AA-4AF1-A08B-E06152DE9B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74D57E-98F1-4CB4-A881-0A5D3E03CD3E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62D8FF-DFA6-47D6-8410-4B7D5BC59D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9F7F36-F8CB-4E78-A798-C765E1A738B1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CAA0605-AAF1-4ECC-B3F8-0B47A470B55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2B73ED-4608-45F8-9265-6DFF0EBD5190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F6FAA2-5CFA-400A-9303-A1162F098F1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BD1F1E-61EC-4A85-B2D8-7F16B7982580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E0E2F1-5C98-45D8-B947-F57147C6F4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678269-880C-4B8A-BCAF-020C1D9623D1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D3C04C5-54BA-4E09-99F3-325126BC6C8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518135-AE1C-465B-9156-FA6A9FDA5509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DD03C9-7DA5-4FAF-9906-8A11B37874C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2CBA70-D1F0-44EF-8CE7-E673997407D1}" type="datetimeFigureOut">
              <a:rPr lang="en-US"/>
              <a:pPr>
                <a:defRPr/>
              </a:pPr>
              <a:t>8/15/2011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EA4B013-0E23-4143-9E2C-78F593536D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Title 1"/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4953000"/>
          </a:xfrm>
        </p:spPr>
        <p:txBody>
          <a:bodyPr/>
          <a:lstStyle/>
          <a:p>
            <a:r>
              <a:rPr lang="en-US" smtClean="0"/>
              <a:t>Indicator </a:t>
            </a:r>
            <a:r>
              <a:rPr lang="en-US" dirty="0" smtClean="0"/>
              <a:t>1.01</a:t>
            </a:r>
            <a:br>
              <a:rPr lang="en-US" dirty="0" smtClean="0"/>
            </a:br>
            <a:r>
              <a:rPr lang="en-US" dirty="0" smtClean="0"/>
              <a:t>Understand marketing’s role and function in business to facilitate economic exchanges with customers.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Selling</a:t>
            </a:r>
          </a:p>
        </p:txBody>
      </p:sp>
      <p:sp>
        <p:nvSpPr>
          <p:cNvPr id="2253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Creates a following of loyal customers.</a:t>
            </a:r>
          </a:p>
          <a:p>
            <a:r>
              <a:rPr lang="en-US" smtClean="0"/>
              <a:t>Completes the exchange transaction.</a:t>
            </a:r>
          </a:p>
          <a:p>
            <a:r>
              <a:rPr lang="en-US" smtClean="0"/>
              <a:t>Provides services for customers.</a:t>
            </a:r>
          </a:p>
        </p:txBody>
      </p:sp>
      <p:pic>
        <p:nvPicPr>
          <p:cNvPr id="22531" name="Picture 2" descr="C:\Documents and Settings\ddcashwell\Local Settings\Temporary Internet Files\Content.IE5\KX975R3H\MP910216562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95800" y="3505200"/>
            <a:ext cx="3759200" cy="2819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Source</a:t>
            </a:r>
          </a:p>
        </p:txBody>
      </p:sp>
      <p:sp>
        <p:nvSpPr>
          <p:cNvPr id="2355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Marketing Applications Course Guide</a:t>
            </a:r>
          </a:p>
          <a:p>
            <a:r>
              <a:rPr lang="en-US" smtClean="0"/>
              <a:t>2011, MBA Research and Curriculum Center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Marketing</a:t>
            </a:r>
          </a:p>
        </p:txBody>
      </p:sp>
      <p:sp>
        <p:nvSpPr>
          <p:cNvPr id="1433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“The activity, set of institutions, and processes for creating, communicating, delivering, and exchanging offerings that have value for customers, clients, partners, and society at large.”</a:t>
            </a:r>
          </a:p>
        </p:txBody>
      </p:sp>
      <p:pic>
        <p:nvPicPr>
          <p:cNvPr id="14339" name="Picture 2" descr="C:\Documents and Settings\ddcashwell\Local Settings\Temporary Internet Files\Content.IE5\U5CVVYZX\MC9003836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34000" y="4191000"/>
            <a:ext cx="26670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143000"/>
            <a:ext cx="8229600" cy="4983163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Channel Management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: </a:t>
            </a:r>
            <a:r>
              <a:rPr lang="en-US" dirty="0" smtClean="0"/>
              <a:t>Identifying, selecting, monitoring, and evaluation sales channels.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Marketing Information Management:  </a:t>
            </a:r>
            <a:r>
              <a:rPr lang="en-US" dirty="0" smtClean="0"/>
              <a:t>gathering, accessing, synthesizing, evaluating, and disseminating information.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Pricing:  </a:t>
            </a:r>
            <a:r>
              <a:rPr lang="en-US" dirty="0" smtClean="0"/>
              <a:t>determining and adjusting prices to maximize return and meet customers’ perceptions of value.</a:t>
            </a:r>
            <a:endParaRPr lang="en-US" dirty="0"/>
          </a:p>
        </p:txBody>
      </p:sp>
      <p:pic>
        <p:nvPicPr>
          <p:cNvPr id="15363" name="Picture 3" descr="C:\Documents and Settings\ddcashwell\Local Settings\Temporary Internet Files\Content.IE5\KX975R3H\MC900127674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5105400"/>
            <a:ext cx="968375" cy="1347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Functions: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Product/Service management</a:t>
            </a:r>
            <a:r>
              <a:rPr lang="en-US" dirty="0" smtClean="0"/>
              <a:t>:  obtaining, developing, maintaining, and improving a product or service mix in response to market opportunities.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Promotion</a:t>
            </a:r>
            <a:r>
              <a:rPr lang="en-US" dirty="0" smtClean="0"/>
              <a:t>:  communicating information about goods, services, images, and/or ideas to achieve a desired outcome.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2"/>
                </a:solidFill>
              </a:rPr>
              <a:t>Selling</a:t>
            </a:r>
            <a:r>
              <a:rPr lang="en-US" dirty="0" smtClean="0"/>
              <a:t>:  determining client needs and wants and responding through planned, personalized communication that influences purchase decisions and enhances future business opportunities.</a:t>
            </a:r>
            <a:endParaRPr lang="en-US" dirty="0"/>
          </a:p>
        </p:txBody>
      </p:sp>
      <p:pic>
        <p:nvPicPr>
          <p:cNvPr id="16387" name="Picture 2" descr="C:\Documents and Settings\ddcashwell\Local Settings\Temporary Internet Files\Content.IE5\EIWOUCQ9\MC900367500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315200" y="4953000"/>
            <a:ext cx="1500188" cy="134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Channel Management</a:t>
            </a:r>
          </a:p>
        </p:txBody>
      </p:sp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Determines who will offer products and where the will be offered.</a:t>
            </a:r>
          </a:p>
          <a:p>
            <a:r>
              <a:rPr lang="en-US" smtClean="0"/>
              <a:t>Develops relationships with channel members.</a:t>
            </a:r>
          </a:p>
          <a:p>
            <a:r>
              <a:rPr lang="en-US" smtClean="0"/>
              <a:t>Assesses quality of vendor performance.</a:t>
            </a:r>
          </a:p>
        </p:txBody>
      </p:sp>
      <p:pic>
        <p:nvPicPr>
          <p:cNvPr id="17411" name="Picture 3" descr="C:\Documents and Settings\ddcashwell\Local Settings\Temporary Internet Files\Content.IE5\KX975R3H\MP900402425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58000" y="4343400"/>
            <a:ext cx="1371600" cy="205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2" name="Picture 4" descr="C:\Documents and Settings\ddcashwell\Local Settings\Temporary Internet Files\Content.IE5\77UB888F\MC900060215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52600" y="4724400"/>
            <a:ext cx="1306513" cy="1795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2"/>
                </a:solidFill>
              </a:rPr>
              <a:t>Marketing Information Management</a:t>
            </a:r>
            <a:endParaRPr lang="en-US" dirty="0">
              <a:solidFill>
                <a:schemeClr val="tx2"/>
              </a:solidFill>
            </a:endParaRPr>
          </a:p>
        </p:txBody>
      </p:sp>
      <p:sp>
        <p:nvSpPr>
          <p:cNvPr id="1843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Provides data that can be used for business decision-making.</a:t>
            </a:r>
          </a:p>
          <a:p>
            <a:r>
              <a:rPr lang="en-US" smtClean="0"/>
              <a:t>Provides data about effectiveness of marketing efforts.</a:t>
            </a:r>
          </a:p>
          <a:p>
            <a:r>
              <a:rPr lang="en-US" smtClean="0"/>
              <a:t>Provides data about customer satisfaction, customer loyalty, needs and wants.</a:t>
            </a:r>
          </a:p>
        </p:txBody>
      </p:sp>
      <p:pic>
        <p:nvPicPr>
          <p:cNvPr id="18435" name="Picture 2" descr="C:\Documents and Settings\ddcashwell\Local Settings\Temporary Internet Files\Content.IE5\U5CVVYZX\MC900059167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724400"/>
            <a:ext cx="1827213" cy="1450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Pricing</a:t>
            </a:r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Establishes products’ prices.</a:t>
            </a:r>
          </a:p>
          <a:p>
            <a:r>
              <a:rPr lang="en-US" smtClean="0"/>
              <a:t>Determines whether prices need to be adjusted.</a:t>
            </a:r>
          </a:p>
          <a:p>
            <a:r>
              <a:rPr lang="en-US" smtClean="0"/>
              <a:t>Sets policies and objectives for prices.</a:t>
            </a:r>
          </a:p>
          <a:p>
            <a:pPr>
              <a:buFont typeface="Arial" charset="0"/>
              <a:buNone/>
            </a:pPr>
            <a:endParaRPr lang="en-US" smtClean="0"/>
          </a:p>
        </p:txBody>
      </p:sp>
      <p:pic>
        <p:nvPicPr>
          <p:cNvPr id="19459" name="Picture 2" descr="C:\Documents and Settings\ddcashwell\Local Settings\Temporary Internet Files\Content.IE5\77UB888F\MM900223799[1]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72200" y="4343400"/>
            <a:ext cx="1752600" cy="164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460" name="Picture 3" descr="C:\Documents and Settings\ddcashwell\Local Settings\Temporary Internet Files\Content.IE5\KX975R3H\MC90004795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4343400"/>
            <a:ext cx="2006600" cy="1970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Product/Service Management</a:t>
            </a:r>
          </a:p>
        </p:txBody>
      </p:sp>
      <p:sp>
        <p:nvSpPr>
          <p:cNvPr id="204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Helps to determine which products a business will offer and in what quantities.</a:t>
            </a:r>
          </a:p>
          <a:p>
            <a:r>
              <a:rPr lang="en-US" smtClean="0"/>
              <a:t>Aids in determining and developing a company’s/product’s image.</a:t>
            </a:r>
          </a:p>
          <a:p>
            <a:r>
              <a:rPr lang="en-US" smtClean="0"/>
              <a:t>Provides direction for other marketing activities based on changes in a product’s life cycle.</a:t>
            </a:r>
          </a:p>
        </p:txBody>
      </p:sp>
      <p:pic>
        <p:nvPicPr>
          <p:cNvPr id="20483" name="Picture 2" descr="C:\Documents and Settings\ddcashwell\Local Settings\Temporary Internet Files\Content.IE5\U5CVVYZX\MP90017549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76600" y="5181600"/>
            <a:ext cx="1716088" cy="1152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4" name="Picture 3" descr="C:\Documents and Settings\ddcashwell\Local Settings\Temporary Internet Files\Content.IE5\EIWOUCQ9\MC900295581[1].wmf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3600" y="4953000"/>
            <a:ext cx="2051050" cy="1541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485" name="Picture 4" descr="C:\Documents and Settings\ddcashwell\Local Settings\Temporary Internet Files\Content.IE5\KX975R3H\MM900172629[1].gif"/>
          <p:cNvPicPr>
            <a:picLocks noChangeAspect="1" noChangeArrowheads="1" noCrop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3000" y="5410200"/>
            <a:ext cx="8001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solidFill>
                  <a:schemeClr val="tx2"/>
                </a:solidFill>
              </a:rPr>
              <a:t>Promotion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Reminds customers about products/businesses.</a:t>
            </a:r>
          </a:p>
          <a:p>
            <a:r>
              <a:rPr lang="en-US" smtClean="0"/>
              <a:t>Informs customers about products/businesses</a:t>
            </a:r>
          </a:p>
          <a:p>
            <a:r>
              <a:rPr lang="en-US" smtClean="0"/>
              <a:t>Persuades customers about products/businesses.</a:t>
            </a:r>
          </a:p>
        </p:txBody>
      </p:sp>
      <p:pic>
        <p:nvPicPr>
          <p:cNvPr id="21507" name="Picture 2" descr="C:\Documents and Settings\ddcashwell\Local Settings\Temporary Internet Files\Content.IE5\EIWOUCQ9\MC900070981[1].wm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638800" y="4114800"/>
            <a:ext cx="2578100" cy="234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</TotalTime>
  <Words>320</Words>
  <Application>Microsoft Office PowerPoint</Application>
  <PresentationFormat>On-screen Show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Indicator 1.01 Understand marketing’s role and function in business to facilitate economic exchanges with customers.</vt:lpstr>
      <vt:lpstr>Marketing</vt:lpstr>
      <vt:lpstr>Functions:</vt:lpstr>
      <vt:lpstr>Functions:</vt:lpstr>
      <vt:lpstr>Channel Management</vt:lpstr>
      <vt:lpstr>Marketing Information Management</vt:lpstr>
      <vt:lpstr>Pricing</vt:lpstr>
      <vt:lpstr>Product/Service Management</vt:lpstr>
      <vt:lpstr>Promotion</vt:lpstr>
      <vt:lpstr>Selling</vt:lpstr>
      <vt:lpstr>Source</vt:lpstr>
    </vt:vector>
  </TitlesOfParts>
  <Company>West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Understand marketing’s role and function in business to facilitate economic exchanges with customers.</dc:title>
  <dc:creator>ddcashwell</dc:creator>
  <cp:lastModifiedBy>Delores P. Ali</cp:lastModifiedBy>
  <cp:revision>6</cp:revision>
  <dcterms:created xsi:type="dcterms:W3CDTF">2010-09-13T00:35:54Z</dcterms:created>
  <dcterms:modified xsi:type="dcterms:W3CDTF">2011-08-15T13:57:40Z</dcterms:modified>
</cp:coreProperties>
</file>